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0" r:id="rId3"/>
    <p:sldId id="288" r:id="rId4"/>
    <p:sldId id="289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93" r:id="rId16"/>
    <p:sldId id="292" r:id="rId17"/>
    <p:sldId id="291" r:id="rId18"/>
    <p:sldId id="29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артик г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857356" y="2143116"/>
            <a:ext cx="3074846" cy="3684934"/>
          </a:xfrm>
        </p:spPr>
      </p:pic>
      <p:sp>
        <p:nvSpPr>
          <p:cNvPr id="11" name="TextBox 10"/>
          <p:cNvSpPr txBox="1"/>
          <p:nvPr/>
        </p:nvSpPr>
        <p:spPr>
          <a:xfrm>
            <a:off x="928662" y="500042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ВЫПОЛНЕНИЕ АРТИКУЛЯЦИОННОЙ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 ДЫХАТЕЛЬНОЙ ГИМНАСТИКИ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ДОМАШНИХ УСЛОВИЯХ</a:t>
            </a:r>
            <a:endParaRPr lang="ru-RU" sz="2400" b="1" dirty="0"/>
          </a:p>
        </p:txBody>
      </p:sp>
      <p:pic>
        <p:nvPicPr>
          <p:cNvPr id="1026" name="Picture 2" descr="C:\Users\User\Downloads\дыхательная 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3116"/>
            <a:ext cx="3084951" cy="36433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357686" y="6000768"/>
            <a:ext cx="4488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«Детский сад «Волшебная сказка»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– логопед, Мокрушина В.В.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obeda70\Documents\АРТИКУЛЯЦИОННАЯ ГИМНАСТИКА\ляг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obeda70\Documents\АРТИКУЛЯЦИОННАЯ ГИМНАСТИКА\месим тес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obeda70\Documents\АРТИКУЛЯЦИОННАЯ ГИМНАСТИКА\футбол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425" y="454025"/>
            <a:ext cx="7929563" cy="594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obeda70\Documents\АРТИКУЛЯЦИОННАЯ ГИМНАСТИКА\часики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obeda70\Documents\АРТИКУЛЯЦИОННАЯ ГИМНАСТИКА\чаше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 (3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472548" cy="605182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71472" y="285728"/>
            <a:ext cx="8215370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 СПОСОБСТВУЕТ: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насыщению каждой клеточки организма кислородом,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повышению общего жизненного тонуса,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сопротивляемости организма к различным простудным заболеваниям дыхательной системы (бронхитов, синуситов, ларингитов и др.)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стимулируют работу сердца, головного мозга, нервной системы.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развивает силу, плавность и длительность выдоха.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ownloads\20200326104748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500174"/>
            <a:ext cx="4500594" cy="44291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57158" y="214291"/>
            <a:ext cx="478634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-задувание свечи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-сдувание снежинок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-надуй шарик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-шторм в стакане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-губки с пропеллером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-дудочки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-свистульки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-губные гармошки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-летающий шарик и др.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57166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 ДЛЯ ДОШКОЛЬНИКОВ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501121" cy="112853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  ЗА    СОТРУДНИЧЕСТВО!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/>
          </a:p>
        </p:txBody>
      </p:sp>
      <p:pic>
        <p:nvPicPr>
          <p:cNvPr id="5" name="Содержимое 4" descr="КАРТИНКА 1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85918" y="2071678"/>
            <a:ext cx="5715040" cy="3117293"/>
          </a:xfrm>
        </p:spPr>
      </p:pic>
      <p:sp>
        <p:nvSpPr>
          <p:cNvPr id="7" name="TextBox 6"/>
          <p:cNvSpPr txBox="1"/>
          <p:nvPr/>
        </p:nvSpPr>
        <p:spPr>
          <a:xfrm>
            <a:off x="1000100" y="785794"/>
            <a:ext cx="72152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известно то, что заложено в детстве,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определяет  всю дальнейшую  жизнь человека.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ез названия (2)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57224" y="500042"/>
            <a:ext cx="7534467" cy="564357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929718" cy="6572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ВЫПОЛНЕНИЯ АРТИКУЛЯЦИОННОЙ ГИМНАСТИКИ В ДОМАШНИХ УСЛОВИЯХ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Систематичность: дважды в день по 5 – 10 минут, повторяя каждое  упражнение 7 раз.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выполняются плавно, чётко и медленно, перед зеркалом.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выполнить меньшее количество повторений, но правильно.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ребёнка большое значение имеет похвала. Нужно поощрять детей за малейшее достижение.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ребёнка упражнения преподносятся в виде игры.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Артикуляционная гимнастика для детей сделает артикуляционный аппарат  подвижным, подготовит его к безошибочному проговариванию звуков. При этом заменить занятия с логопедом упражнения не смогут. Консультация специалиста понадобится для того, чтобы индивидуально и правильно подобрать комплекс, направленный на развитие речи дома, в детском саду, школе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7158" y="357166"/>
            <a:ext cx="84296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СОВЕТЫ ДЛЯ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гимнастики лучше всего проводить в положении сидя, так как в  подобном случае у ребёнка прямая спина, тело расслаблено.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Мама или папа рассказывает об упражнении, представляя его в виде игры  или сказки, затем показывает упражнение. Далее ребёнок делает упражнение, а взрослый  следит за безошибочностью выполнения.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время выполнения гимнастики ребёнок не должен напрягать лишние  мышцы: напрягать лоб, «выпучивать» глаза или поднимать плечи.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Гимнастику желательно подбирать индивидуально для коррекции  произношения определённых звуков.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9" y="785794"/>
            <a:ext cx="7591452" cy="4729374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ПРИМЕРНЫЙ КОМПЛЕКС АРТИКУЛЯЦИОННОЙ ГИМНАСТИКИ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beda70\Documents\АРТИКУЛЯЦИОННАЯ ГИМНАСТИКА\бараб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717550"/>
            <a:ext cx="7670800" cy="542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beda70\Documents\АРТИКУЛЯЦИОННАЯ ГИМНАСТИКА\блинчи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1175"/>
            <a:ext cx="7772400" cy="5834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obeda70\Documents\АРТИКУЛЯЦИОННАЯ ГИМНАСТИКА\гор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obeda70\Documents\АРТИКУЛЯЦИОННАЯ ГИМНАСТИКА\лопат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245</TotalTime>
  <Words>305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Слайд 1</vt:lpstr>
      <vt:lpstr>Слайд 2</vt:lpstr>
      <vt:lpstr>Слайд 3</vt:lpstr>
      <vt:lpstr>Слайд 4</vt:lpstr>
      <vt:lpstr>  ПРИМЕРНЫЙ КОМПЛЕКС АРТИКУЛЯЦИОННОЙ ГИМНАСТИКИ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  ЗА    СОТРУДНИЧЕСТВО!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родительский день </dc:title>
  <dc:creator>ДОУ 38</dc:creator>
  <cp:lastModifiedBy>Пользователь</cp:lastModifiedBy>
  <cp:revision>29</cp:revision>
  <dcterms:created xsi:type="dcterms:W3CDTF">2016-11-25T04:02:48Z</dcterms:created>
  <dcterms:modified xsi:type="dcterms:W3CDTF">2020-04-14T17:35:27Z</dcterms:modified>
</cp:coreProperties>
</file>