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DEF81-5C1D-4E06-BAC1-50209FC33F42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0C45E-C30D-48EF-B9F2-81DA217B5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3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0C45E-C30D-48EF-B9F2-81DA217B56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718B66-0C4B-46A6-9407-B2727B392021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92907-CCB7-4574-BE29-6521C3538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en-US" dirty="0" smtClean="0"/>
              <a:t>The most popular souvenirs which you can buy in the UK.</a:t>
            </a:r>
            <a:endParaRPr lang="ru-RU" dirty="0"/>
          </a:p>
        </p:txBody>
      </p:sp>
      <p:pic>
        <p:nvPicPr>
          <p:cNvPr id="4" name="Рисунок 3" descr="Бр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7" y="2060848"/>
            <a:ext cx="5210630" cy="345638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These were 5 the most popular souvenirs in UK.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564904"/>
            <a:ext cx="7848872" cy="8640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Which of them do you like?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0050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Which do you want to buy for mum, for your friend and for you teacher?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attention!</a:t>
            </a:r>
            <a:endParaRPr lang="ru-RU" dirty="0"/>
          </a:p>
        </p:txBody>
      </p:sp>
      <p:pic>
        <p:nvPicPr>
          <p:cNvPr id="4" name="Рисунок 3" descr="london-sho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58145"/>
            <a:ext cx="3930760" cy="2642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r>
              <a:rPr lang="en-US" dirty="0" smtClean="0"/>
              <a:t>UK has 5 regions</a:t>
            </a:r>
            <a:endParaRPr lang="ru-RU" dirty="0"/>
          </a:p>
        </p:txBody>
      </p:sp>
      <p:pic>
        <p:nvPicPr>
          <p:cNvPr id="8" name="Содержимое 7" descr="Semob.Net_NjUyNw==_re64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3606681" cy="4694320"/>
          </a:xfrm>
        </p:spPr>
      </p:pic>
      <p:sp>
        <p:nvSpPr>
          <p:cNvPr id="13" name="Стрелка вправо 12"/>
          <p:cNvSpPr/>
          <p:nvPr/>
        </p:nvSpPr>
        <p:spPr>
          <a:xfrm rot="9626529">
            <a:off x="5221352" y="2109900"/>
            <a:ext cx="2520280" cy="442023"/>
          </a:xfrm>
          <a:prstGeom prst="rightArrow">
            <a:avLst>
              <a:gd name="adj1" fmla="val 20238"/>
              <a:gd name="adj2" fmla="val 60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1300791">
            <a:off x="698009" y="4689831"/>
            <a:ext cx="2520280" cy="442023"/>
          </a:xfrm>
          <a:prstGeom prst="rightArrow">
            <a:avLst>
              <a:gd name="adj1" fmla="val 20238"/>
              <a:gd name="adj2" fmla="val 60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493143">
            <a:off x="1984894" y="5544591"/>
            <a:ext cx="2520280" cy="442023"/>
          </a:xfrm>
          <a:prstGeom prst="rightArrow">
            <a:avLst>
              <a:gd name="adj1" fmla="val 20238"/>
              <a:gd name="adj2" fmla="val 60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9626529">
            <a:off x="5869425" y="3838091"/>
            <a:ext cx="2520280" cy="442023"/>
          </a:xfrm>
          <a:prstGeom prst="rightArrow">
            <a:avLst>
              <a:gd name="adj1" fmla="val 20238"/>
              <a:gd name="adj2" fmla="val 60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44954">
            <a:off x="1456156" y="2987862"/>
            <a:ext cx="2520280" cy="442023"/>
          </a:xfrm>
          <a:prstGeom prst="rightArrow">
            <a:avLst>
              <a:gd name="adj1" fmla="val 20238"/>
              <a:gd name="adj2" fmla="val 60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791072"/>
          </a:xfrm>
        </p:spPr>
        <p:txBody>
          <a:bodyPr>
            <a:normAutofit/>
          </a:bodyPr>
          <a:lstStyle/>
          <a:p>
            <a:r>
              <a:rPr lang="en-US" dirty="0" smtClean="0"/>
              <a:t>every region has original souvenirs and tourists buy them for memory</a:t>
            </a:r>
            <a:endParaRPr lang="ru-RU" dirty="0"/>
          </a:p>
        </p:txBody>
      </p:sp>
      <p:pic>
        <p:nvPicPr>
          <p:cNvPr id="7" name="Содержимое 6" descr="shopp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4536504" cy="3023460"/>
          </a:xfrm>
        </p:spPr>
      </p:pic>
      <p:sp>
        <p:nvSpPr>
          <p:cNvPr id="5" name="TextBox 4"/>
          <p:cNvSpPr txBox="1"/>
          <p:nvPr/>
        </p:nvSpPr>
        <p:spPr>
          <a:xfrm>
            <a:off x="971600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Lets have a look into the pockets!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tartan scarf </a:t>
            </a:r>
            <a:r>
              <a:rPr lang="en-US" dirty="0" smtClean="0"/>
              <a:t>from Scotland!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5661248"/>
            <a:ext cx="8363272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Tartan cloth is very popular in Scotland</a:t>
            </a:r>
            <a:endParaRPr lang="ru-RU" sz="3600" dirty="0"/>
          </a:p>
        </p:txBody>
      </p:sp>
      <p:pic>
        <p:nvPicPr>
          <p:cNvPr id="5" name="Рисунок 4" descr="sc-lw24-sutherlandold-blu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312368" cy="4306078"/>
          </a:xfrm>
          <a:prstGeom prst="rect">
            <a:avLst/>
          </a:prstGeom>
        </p:spPr>
      </p:pic>
      <p:pic>
        <p:nvPicPr>
          <p:cNvPr id="6" name="Рисунок 5" descr="Welsh-Soft-Wool-Tartan-Scarf_18F9F7BE.jpg"/>
          <p:cNvPicPr>
            <a:picLocks noChangeAspect="1"/>
          </p:cNvPicPr>
          <p:nvPr/>
        </p:nvPicPr>
        <p:blipFill>
          <a:blip r:embed="rId3" cstate="print"/>
          <a:srcRect l="18439" t="24201" r="18178" b="27397"/>
          <a:stretch>
            <a:fillRect/>
          </a:stretch>
        </p:blipFill>
        <p:spPr>
          <a:xfrm>
            <a:off x="899592" y="1628800"/>
            <a:ext cx="396044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31561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This is a </a:t>
            </a:r>
            <a:r>
              <a:rPr lang="en-US" sz="3200" dirty="0" smtClean="0">
                <a:solidFill>
                  <a:srgbClr val="FF0000"/>
                </a:solidFill>
              </a:rPr>
              <a:t>stuffed toy</a:t>
            </a:r>
            <a:r>
              <a:rPr lang="en-US" sz="3200" dirty="0" smtClean="0"/>
              <a:t>. It looks like a cow. There are many cows in Scotland</a:t>
            </a:r>
            <a:endParaRPr lang="ru-RU" sz="3200" dirty="0"/>
          </a:p>
        </p:txBody>
      </p:sp>
      <p:pic>
        <p:nvPicPr>
          <p:cNvPr id="4" name="Содержимое 3" descr="$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3036440" cy="3036440"/>
          </a:xfrm>
        </p:spPr>
      </p:pic>
      <p:pic>
        <p:nvPicPr>
          <p:cNvPr id="8" name="Рисунок 7" descr="s879991275431600124_p6_i1_w8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37320"/>
            <a:ext cx="3059832" cy="3059832"/>
          </a:xfrm>
          <a:prstGeom prst="rect">
            <a:avLst/>
          </a:prstGeom>
        </p:spPr>
      </p:pic>
      <p:pic>
        <p:nvPicPr>
          <p:cNvPr id="7" name="Рисунок 6" descr="co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6528" y="2997664"/>
            <a:ext cx="3599688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58218"/>
          </a:xfrm>
        </p:spPr>
        <p:txBody>
          <a:bodyPr>
            <a:normAutofit/>
          </a:bodyPr>
          <a:lstStyle/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hat</a:t>
            </a:r>
            <a:r>
              <a:rPr lang="en-US" dirty="0" smtClean="0"/>
              <a:t>. It has got shamrocks on it. The shamrock is the national symbol of Ireland</a:t>
            </a:r>
            <a:endParaRPr lang="ru-RU" dirty="0"/>
          </a:p>
        </p:txBody>
      </p:sp>
      <p:pic>
        <p:nvPicPr>
          <p:cNvPr id="7" name="Содержимое 6" descr="R6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17" r="5761" b="11523"/>
          <a:stretch>
            <a:fillRect/>
          </a:stretch>
        </p:blipFill>
        <p:spPr>
          <a:xfrm>
            <a:off x="2123728" y="2348880"/>
            <a:ext cx="4963643" cy="42484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mug</a:t>
            </a:r>
            <a:r>
              <a:rPr lang="en-US" dirty="0" smtClean="0"/>
              <a:t>. It has got a Welsh dragon on it. The Welsh dragon is on the flag of Wales.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wales_cymru_welsh_mug_with_dragon_daffodil-rf2ed597a2f744828878090f07c2a29df_x7jg5_8byvr_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840" t="7018" r="15338" b="8659"/>
          <a:stretch>
            <a:fillRect/>
          </a:stretch>
        </p:blipFill>
        <p:spPr>
          <a:xfrm>
            <a:off x="929482" y="2348880"/>
            <a:ext cx="3138462" cy="3960440"/>
          </a:xfrm>
        </p:spPr>
      </p:pic>
      <p:pic>
        <p:nvPicPr>
          <p:cNvPr id="5" name="Рисунок 4" descr="wales-mug_L.jpg"/>
          <p:cNvPicPr>
            <a:picLocks noChangeAspect="1"/>
          </p:cNvPicPr>
          <p:nvPr/>
        </p:nvPicPr>
        <p:blipFill>
          <a:blip r:embed="rId3" cstate="print"/>
          <a:srcRect l="6480" t="1512" r="20081" b="6985"/>
          <a:stretch>
            <a:fillRect/>
          </a:stretch>
        </p:blipFill>
        <p:spPr>
          <a:xfrm>
            <a:off x="4211960" y="2448327"/>
            <a:ext cx="4176463" cy="371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toy buses</a:t>
            </a:r>
            <a:r>
              <a:rPr lang="en-US" dirty="0" smtClean="0"/>
              <a:t>. They are double-decker buses. </a:t>
            </a:r>
            <a:endParaRPr lang="ru-RU" dirty="0"/>
          </a:p>
        </p:txBody>
      </p:sp>
      <p:pic>
        <p:nvPicPr>
          <p:cNvPr id="4" name="Содержимое 3" descr="bus-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0" b="7090"/>
          <a:stretch>
            <a:fillRect/>
          </a:stretch>
        </p:blipFill>
        <p:spPr>
          <a:xfrm>
            <a:off x="4587893" y="2204864"/>
            <a:ext cx="4160571" cy="2636912"/>
          </a:xfrm>
        </p:spPr>
      </p:pic>
      <p:pic>
        <p:nvPicPr>
          <p:cNvPr id="5" name="Рисунок 4" descr="gk-pf993.jpg"/>
          <p:cNvPicPr>
            <a:picLocks noChangeAspect="1"/>
          </p:cNvPicPr>
          <p:nvPr/>
        </p:nvPicPr>
        <p:blipFill>
          <a:blip r:embed="rId3" cstate="print"/>
          <a:srcRect l="20797" t="8220" r="12266" b="6832"/>
          <a:stretch>
            <a:fillRect/>
          </a:stretch>
        </p:blipFill>
        <p:spPr>
          <a:xfrm>
            <a:off x="467544" y="2305675"/>
            <a:ext cx="4032448" cy="2419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37321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 can see these in </a:t>
            </a:r>
            <a:r>
              <a:rPr lang="en-US" sz="4400" dirty="0" smtClean="0"/>
              <a:t>London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8621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pin</a:t>
            </a:r>
            <a:r>
              <a:rPr lang="en-US" dirty="0" smtClean="0"/>
              <a:t>. It has got a Union Jack on it. The Union Jack is the flag of the UK</a:t>
            </a:r>
            <a:endParaRPr lang="ru-RU" dirty="0"/>
          </a:p>
        </p:txBody>
      </p:sp>
      <p:pic>
        <p:nvPicPr>
          <p:cNvPr id="5" name="Рисунок 4" descr="gewerkschafts_jack_abzeichen_anstecknadel-rd352215f70b24b7f8c57ffb3d14274e4_x7j1a_8byvr_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88840"/>
            <a:ext cx="2798440" cy="2798440"/>
          </a:xfrm>
          <a:prstGeom prst="rect">
            <a:avLst/>
          </a:prstGeom>
        </p:spPr>
      </p:pic>
      <p:pic>
        <p:nvPicPr>
          <p:cNvPr id="6" name="Рисунок 5" descr="london_pin-rd3a56b63eac343d5a24562acce030aa6_x7j3i_8byvr_324.jpg"/>
          <p:cNvPicPr>
            <a:picLocks noChangeAspect="1"/>
          </p:cNvPicPr>
          <p:nvPr/>
        </p:nvPicPr>
        <p:blipFill>
          <a:blip r:embed="rId4" cstate="print"/>
          <a:srcRect l="7000" t="4667" r="6668" b="6668"/>
          <a:stretch>
            <a:fillRect/>
          </a:stretch>
        </p:blipFill>
        <p:spPr>
          <a:xfrm>
            <a:off x="755576" y="2204864"/>
            <a:ext cx="2664296" cy="2736304"/>
          </a:xfrm>
          <a:prstGeom prst="rect">
            <a:avLst/>
          </a:prstGeom>
        </p:spPr>
      </p:pic>
      <p:pic>
        <p:nvPicPr>
          <p:cNvPr id="4" name="Содержимое 3" descr="03f615e3-c8a1-4875-bbd5-9d8719e876ac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75856" y="4077072"/>
            <a:ext cx="2930937" cy="27809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</TotalTime>
  <Words>190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The most popular souvenirs which you can buy in the UK.</vt:lpstr>
      <vt:lpstr>UK has 5 regions</vt:lpstr>
      <vt:lpstr>every region has original souvenirs and tourists buy them for memory</vt:lpstr>
      <vt:lpstr>This is tartan scarf from Scotland!</vt:lpstr>
      <vt:lpstr>This is a stuffed toy. It looks like a cow. There are many cows in Scotland</vt:lpstr>
      <vt:lpstr>This is a hat. It has got shamrocks on it. The shamrock is the national symbol of Ireland</vt:lpstr>
      <vt:lpstr>This is a mug. It has got a Welsh dragon on it. The Welsh dragon is on the flag of Wales.</vt:lpstr>
      <vt:lpstr>These are toy buses. They are double-decker buses. </vt:lpstr>
      <vt:lpstr>This is a pin. It has got a Union Jack on it. The Union Jack is the flag of the UK</vt:lpstr>
      <vt:lpstr>These were 5 the most popular souvenirs in UK.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popular souvenirs you can buy in the UK.</dc:title>
  <dc:creator>Надя</dc:creator>
  <cp:lastModifiedBy>Наталья</cp:lastModifiedBy>
  <cp:revision>34</cp:revision>
  <dcterms:created xsi:type="dcterms:W3CDTF">2015-10-29T15:37:59Z</dcterms:created>
  <dcterms:modified xsi:type="dcterms:W3CDTF">2023-08-17T13:17:58Z</dcterms:modified>
</cp:coreProperties>
</file>