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85" r:id="rId2"/>
    <p:sldId id="286" r:id="rId3"/>
    <p:sldId id="294" r:id="rId4"/>
    <p:sldId id="296" r:id="rId5"/>
    <p:sldId id="301" r:id="rId6"/>
    <p:sldId id="257" r:id="rId7"/>
    <p:sldId id="290" r:id="rId8"/>
    <p:sldId id="297" r:id="rId9"/>
    <p:sldId id="298" r:id="rId10"/>
    <p:sldId id="272" r:id="rId11"/>
    <p:sldId id="274" r:id="rId12"/>
    <p:sldId id="273" r:id="rId13"/>
    <p:sldId id="302" r:id="rId14"/>
    <p:sldId id="279" r:id="rId15"/>
    <p:sldId id="278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200" dirty="0" smtClean="0"/>
                      <a:t>ОРГАНИЗУЕТ РАБОТУ ВСЕХ ГРУПП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ПОМОГАЮТ В УЧЕБНОЙ РАБОТЕ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dirty="0" smtClean="0"/>
                      <a:t>ЗАБОТЯТСЯ</a:t>
                    </a:r>
                    <a:r>
                      <a:rPr lang="ru-RU" sz="1200" baseline="0" dirty="0" smtClean="0"/>
                      <a:t> О ЦВЕТАХ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200" dirty="0" smtClean="0"/>
                      <a:t>ОРГАНИЗУЮТ</a:t>
                    </a:r>
                    <a:r>
                      <a:rPr lang="ru-RU" sz="1200" baseline="0" dirty="0" smtClean="0"/>
                      <a:t> ДЕЖУРСТВО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200" dirty="0" smtClean="0"/>
                      <a:t>СЛЕДЯТ</a:t>
                    </a:r>
                    <a:r>
                      <a:rPr lang="ru-RU" sz="1200" baseline="0" dirty="0" smtClean="0"/>
                      <a:t> ЗА ЧИСТОТОЙ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1200" dirty="0" smtClean="0"/>
                      <a:t>ПРОВОДЯТ</a:t>
                    </a:r>
                    <a:r>
                      <a:rPr lang="ru-RU" sz="1200" baseline="0" dirty="0" smtClean="0"/>
                      <a:t> МИНУТКИ ОТДЫХА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1200" dirty="0" smtClean="0"/>
                      <a:t>ГЛАВНЫЕ</a:t>
                    </a:r>
                    <a:r>
                      <a:rPr lang="ru-RU" sz="1200" baseline="0" dirty="0" smtClean="0"/>
                      <a:t> В ДЕЛАХ КЛАССА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КОМАНДИР</c:v>
                </c:pt>
                <c:pt idx="1">
                  <c:v>ЗНАЙКИ</c:v>
                </c:pt>
                <c:pt idx="2">
                  <c:v>ЦВЕТОВОДЫ</c:v>
                </c:pt>
                <c:pt idx="3">
                  <c:v>ЧИСТЮЛИ</c:v>
                </c:pt>
                <c:pt idx="4">
                  <c:v>САНИТАРЫ</c:v>
                </c:pt>
                <c:pt idx="5">
                  <c:v>ФАНТАЗЁРЫ</c:v>
                </c:pt>
                <c:pt idx="6">
                  <c:v>ЗАТЕЙНИКИ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ЛЮБОЗНАТЕЛЬНОСТЬ</c:v>
                </c:pt>
                <c:pt idx="1">
                  <c:v>ПРИЛЕЖАНИЕ</c:v>
                </c:pt>
                <c:pt idx="2">
                  <c:v>ОТНОШЕНИЕ К ПРИРОДЕ</c:v>
                </c:pt>
                <c:pt idx="3">
                  <c:v>Я И ШКОЛА</c:v>
                </c:pt>
                <c:pt idx="4">
                  <c:v>ПРЕКРАСНОЕ В МОЕЙ ЖИЗНИ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3.8</c:v>
                </c:pt>
                <c:pt idx="2">
                  <c:v>3.9</c:v>
                </c:pt>
                <c:pt idx="3">
                  <c:v>3.7</c:v>
                </c:pt>
                <c:pt idx="4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класс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ЛЮБОЗНАТЕЛЬНОСТЬ</c:v>
                </c:pt>
                <c:pt idx="1">
                  <c:v>ПРИЛЕЖАНИЕ</c:v>
                </c:pt>
                <c:pt idx="2">
                  <c:v>ОТНОШЕНИЕ К ПРИРОДЕ</c:v>
                </c:pt>
                <c:pt idx="3">
                  <c:v>Я И ШКОЛА</c:v>
                </c:pt>
                <c:pt idx="4">
                  <c:v>ПРЕКРАСНОЕ В МОЕЙ ЖИЗНИ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3.4</c:v>
                </c:pt>
                <c:pt idx="1">
                  <c:v>4</c:v>
                </c:pt>
                <c:pt idx="2">
                  <c:v>4.5999999999999996</c:v>
                </c:pt>
                <c:pt idx="3">
                  <c:v>4</c:v>
                </c:pt>
                <c:pt idx="4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424720"/>
        <c:axId val="283591616"/>
      </c:barChart>
      <c:catAx>
        <c:axId val="28142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/>
        </c:spPr>
        <c:txPr>
          <a:bodyPr rot="-5400000" vert="horz" anchor="ctr" anchorCtr="0"/>
          <a:lstStyle/>
          <a:p>
            <a:pPr>
              <a:defRPr/>
            </a:pPr>
            <a:endParaRPr lang="ru-RU"/>
          </a:p>
        </c:txPr>
        <c:crossAx val="283591616"/>
        <c:crosses val="autoZero"/>
        <c:auto val="1"/>
        <c:lblAlgn val="ctr"/>
        <c:lblOffset val="100"/>
        <c:noMultiLvlLbl val="0"/>
      </c:catAx>
      <c:valAx>
        <c:axId val="28359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424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55000" cap="flat" cmpd="thickThin" algn="ctr">
              <a:solidFill>
                <a:schemeClr val="accent1"/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3593296"/>
        <c:axId val="283593856"/>
        <c:axId val="0"/>
      </c:bar3DChart>
      <c:catAx>
        <c:axId val="283593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83593856"/>
        <c:crosses val="autoZero"/>
        <c:auto val="1"/>
        <c:lblAlgn val="ctr"/>
        <c:lblOffset val="100"/>
        <c:noMultiLvlLbl val="0"/>
      </c:catAx>
      <c:valAx>
        <c:axId val="28359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59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55000" cap="flat" cmpd="thickThin" algn="ctr">
              <a:solidFill>
                <a:schemeClr val="accent1"/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3596096"/>
        <c:axId val="283596656"/>
        <c:axId val="0"/>
      </c:bar3DChart>
      <c:catAx>
        <c:axId val="283596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83596656"/>
        <c:crosses val="autoZero"/>
        <c:auto val="1"/>
        <c:lblAlgn val="ctr"/>
        <c:lblOffset val="100"/>
        <c:noMultiLvlLbl val="0"/>
      </c:catAx>
      <c:valAx>
        <c:axId val="28359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596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="1" dirty="0" smtClean="0"/>
                      <a:t>К</a:t>
                    </a:r>
                    <a:r>
                      <a:rPr lang="ru-RU" sz="1400" dirty="0" smtClean="0"/>
                      <a:t>РУЖКИ,</a:t>
                    </a:r>
                  </a:p>
                  <a:p>
                    <a:r>
                      <a:rPr lang="ru-RU" sz="1400" dirty="0" smtClean="0"/>
                      <a:t>СТУДИИ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="1" dirty="0" smtClean="0"/>
                      <a:t>В</a:t>
                    </a:r>
                    <a:r>
                      <a:rPr lang="ru-RU" sz="1400" dirty="0" smtClean="0"/>
                      <a:t>СТРЕЧИ</a:t>
                    </a:r>
                    <a:r>
                      <a:rPr lang="ru-RU" sz="1400" baseline="0" dirty="0" smtClean="0"/>
                      <a:t> С ПСИХОЛОГАМИ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b="1" dirty="0" smtClean="0"/>
                      <a:t>И</a:t>
                    </a:r>
                    <a:r>
                      <a:rPr lang="ru-RU" sz="1200" dirty="0" smtClean="0"/>
                      <a:t>НТЕРНЕТ</a:t>
                    </a:r>
                    <a:r>
                      <a:rPr lang="ru-RU" sz="1200" baseline="0" dirty="0" smtClean="0"/>
                      <a:t> – УРОКИ,</a:t>
                    </a:r>
                  </a:p>
                  <a:p>
                    <a:r>
                      <a:rPr lang="ru-RU" sz="1200" baseline="0" dirty="0" smtClean="0"/>
                      <a:t>ВСТРЕЧИ, </a:t>
                    </a:r>
                  </a:p>
                  <a:p>
                    <a:r>
                      <a:rPr lang="ru-RU" sz="1200" baseline="0" dirty="0" smtClean="0"/>
                      <a:t>ВЫСТАВКИ</a:t>
                    </a:r>
                  </a:p>
                  <a:p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400" b="1" dirty="0" smtClean="0"/>
                      <a:t>Э</a:t>
                    </a:r>
                    <a:r>
                      <a:rPr lang="ru-RU" sz="1400" dirty="0" smtClean="0"/>
                      <a:t>КСКУРСИИ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400" b="1" dirty="0" smtClean="0"/>
                      <a:t>В</a:t>
                    </a:r>
                    <a:r>
                      <a:rPr lang="ru-RU" sz="1400" dirty="0" smtClean="0"/>
                      <a:t>ОКАЛ,</a:t>
                    </a:r>
                  </a:p>
                  <a:p>
                    <a:r>
                      <a:rPr lang="ru-RU" sz="1400" dirty="0" smtClean="0"/>
                      <a:t>ИГРА</a:t>
                    </a:r>
                    <a:r>
                      <a:rPr lang="ru-RU" sz="1400" baseline="0" dirty="0" smtClean="0"/>
                      <a:t> НА</a:t>
                    </a:r>
                  </a:p>
                  <a:p>
                    <a:r>
                      <a:rPr lang="ru-RU" sz="1400" baseline="0" dirty="0" smtClean="0"/>
                      <a:t>ФОРТЕПИАНО 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СДК села Покровка</c:v>
                </c:pt>
                <c:pt idx="1">
                  <c:v>МКУ Центр "Семья"</c:v>
                </c:pt>
                <c:pt idx="2">
                  <c:v>Сельская модельная библиотека</c:v>
                </c:pt>
                <c:pt idx="3">
                  <c:v>Сельский краеведческий музей</c:v>
                </c:pt>
                <c:pt idx="4">
                  <c:v>ДШИ села Утёвка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87670117624187"/>
          <c:y val="1.0280781405714341E-4"/>
          <c:w val="0.3288873092252369"/>
          <c:h val="0.999897192185942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8F084-E701-4547-8BD3-58BECD1066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EB94F-6A1D-4AF9-9978-16AE6917A13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мои</a:t>
          </a:r>
          <a:endParaRPr lang="ru-RU" sz="2000" b="1" dirty="0">
            <a:solidFill>
              <a:srgbClr val="C00000"/>
            </a:solidFill>
          </a:endParaRPr>
        </a:p>
      </dgm:t>
    </dgm:pt>
    <dgm:pt modelId="{5A2C12BF-0630-4141-8C9D-A2F55DCCEF20}" type="parTrans" cxnId="{28DF50F0-452D-405F-88AC-F20A3F577061}">
      <dgm:prSet/>
      <dgm:spPr/>
      <dgm:t>
        <a:bodyPr/>
        <a:lstStyle/>
        <a:p>
          <a:endParaRPr lang="ru-RU"/>
        </a:p>
      </dgm:t>
    </dgm:pt>
    <dgm:pt modelId="{1D830BE5-C149-4191-A50F-FBECF457672D}" type="sibTrans" cxnId="{28DF50F0-452D-405F-88AC-F20A3F577061}">
      <dgm:prSet/>
      <dgm:spPr/>
      <dgm:t>
        <a:bodyPr/>
        <a:lstStyle/>
        <a:p>
          <a:endParaRPr lang="ru-RU"/>
        </a:p>
      </dgm:t>
    </dgm:pt>
    <dgm:pt modelId="{DA3C5038-9CA4-40D6-9B90-89CDE36CC4AF}">
      <dgm:prSet phldrT="[Текст]"/>
      <dgm:spPr/>
      <dgm:t>
        <a:bodyPr/>
        <a:lstStyle/>
        <a:p>
          <a:pPr algn="ctr"/>
          <a:r>
            <a:rPr lang="ru-RU" dirty="0" smtClean="0"/>
            <a:t>Ребёнок уникален!</a:t>
          </a:r>
          <a:endParaRPr lang="ru-RU" dirty="0"/>
        </a:p>
      </dgm:t>
    </dgm:pt>
    <dgm:pt modelId="{CB07E0D0-FF6D-422C-827D-E820964C910D}" type="parTrans" cxnId="{A430D355-4166-48AF-9808-8A516CBA80EF}">
      <dgm:prSet/>
      <dgm:spPr/>
      <dgm:t>
        <a:bodyPr/>
        <a:lstStyle/>
        <a:p>
          <a:endParaRPr lang="ru-RU"/>
        </a:p>
      </dgm:t>
    </dgm:pt>
    <dgm:pt modelId="{5C054E05-92AD-4B1F-B8BA-370BB565DEA0}" type="sibTrans" cxnId="{A430D355-4166-48AF-9808-8A516CBA80EF}">
      <dgm:prSet/>
      <dgm:spPr/>
      <dgm:t>
        <a:bodyPr/>
        <a:lstStyle/>
        <a:p>
          <a:endParaRPr lang="ru-RU"/>
        </a:p>
      </dgm:t>
    </dgm:pt>
    <dgm:pt modelId="{11AA0614-839A-45EB-951E-38B015C0047F}">
      <dgm:prSet phldrT="[Текст]"/>
      <dgm:spPr/>
      <dgm:t>
        <a:bodyPr/>
        <a:lstStyle/>
        <a:p>
          <a:pPr algn="ctr"/>
          <a:r>
            <a:rPr lang="ru-RU" dirty="0" smtClean="0"/>
            <a:t>Протяни руку помощи!</a:t>
          </a:r>
          <a:endParaRPr lang="ru-RU" dirty="0"/>
        </a:p>
      </dgm:t>
    </dgm:pt>
    <dgm:pt modelId="{13749B29-BCA3-4901-88B9-900AE849AC36}" type="parTrans" cxnId="{792F54D6-8666-4B7C-9EB8-FFF70E968DA8}">
      <dgm:prSet/>
      <dgm:spPr/>
      <dgm:t>
        <a:bodyPr/>
        <a:lstStyle/>
        <a:p>
          <a:endParaRPr lang="ru-RU"/>
        </a:p>
      </dgm:t>
    </dgm:pt>
    <dgm:pt modelId="{2A7EACC1-A353-43C9-8580-B38D4EC5377B}" type="sibTrans" cxnId="{792F54D6-8666-4B7C-9EB8-FFF70E968DA8}">
      <dgm:prSet/>
      <dgm:spPr/>
      <dgm:t>
        <a:bodyPr/>
        <a:lstStyle/>
        <a:p>
          <a:endParaRPr lang="ru-RU"/>
        </a:p>
      </dgm:t>
    </dgm:pt>
    <dgm:pt modelId="{2945F08A-B94B-4C15-894F-960982CBB9D8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педагогические</a:t>
          </a:r>
          <a:endParaRPr lang="ru-RU" sz="2000" b="1" dirty="0">
            <a:solidFill>
              <a:srgbClr val="C00000"/>
            </a:solidFill>
          </a:endParaRPr>
        </a:p>
      </dgm:t>
    </dgm:pt>
    <dgm:pt modelId="{98E80196-268A-40DB-95F5-1E64FCFBBB47}" type="parTrans" cxnId="{7BEE7DE5-CD44-4453-85A9-204C35D7BB72}">
      <dgm:prSet/>
      <dgm:spPr/>
      <dgm:t>
        <a:bodyPr/>
        <a:lstStyle/>
        <a:p>
          <a:endParaRPr lang="ru-RU"/>
        </a:p>
      </dgm:t>
    </dgm:pt>
    <dgm:pt modelId="{EA260C85-24BB-4224-82FF-7CD2E7CB9DA4}" type="sibTrans" cxnId="{7BEE7DE5-CD44-4453-85A9-204C35D7BB72}">
      <dgm:prSet/>
      <dgm:spPr/>
      <dgm:t>
        <a:bodyPr/>
        <a:lstStyle/>
        <a:p>
          <a:endParaRPr lang="ru-RU"/>
        </a:p>
      </dgm:t>
    </dgm:pt>
    <dgm:pt modelId="{929DD01B-C767-4854-B325-4F89A4482B22}">
      <dgm:prSet phldrT="[Текст]"/>
      <dgm:spPr/>
      <dgm:t>
        <a:bodyPr/>
        <a:lstStyle/>
        <a:p>
          <a:pPr algn="ctr"/>
          <a:r>
            <a:rPr lang="ru-RU" dirty="0" smtClean="0"/>
            <a:t>Ребёнок – это человек растущий!</a:t>
          </a:r>
          <a:endParaRPr lang="ru-RU" dirty="0"/>
        </a:p>
      </dgm:t>
    </dgm:pt>
    <dgm:pt modelId="{F10F3009-4D0E-4FE0-A4A8-E8876955EFDA}" type="parTrans" cxnId="{4CF2220D-7DCC-40BD-9172-C729D3978464}">
      <dgm:prSet/>
      <dgm:spPr/>
      <dgm:t>
        <a:bodyPr/>
        <a:lstStyle/>
        <a:p>
          <a:endParaRPr lang="ru-RU"/>
        </a:p>
      </dgm:t>
    </dgm:pt>
    <dgm:pt modelId="{029F05DD-9952-4151-BE0D-6692B12D5019}" type="sibTrans" cxnId="{4CF2220D-7DCC-40BD-9172-C729D3978464}">
      <dgm:prSet/>
      <dgm:spPr/>
      <dgm:t>
        <a:bodyPr/>
        <a:lstStyle/>
        <a:p>
          <a:endParaRPr lang="ru-RU"/>
        </a:p>
      </dgm:t>
    </dgm:pt>
    <dgm:pt modelId="{78BE6DE0-B481-42B1-B0A6-6864BDD36F87}">
      <dgm:prSet phldrT="[Текст]"/>
      <dgm:spPr/>
      <dgm:t>
        <a:bodyPr/>
        <a:lstStyle/>
        <a:p>
          <a:pPr algn="ctr"/>
          <a:r>
            <a:rPr lang="ru-RU" dirty="0" smtClean="0"/>
            <a:t>Доверяй ребёнку!</a:t>
          </a:r>
          <a:endParaRPr lang="ru-RU" dirty="0"/>
        </a:p>
      </dgm:t>
    </dgm:pt>
    <dgm:pt modelId="{E84563A8-542F-4269-B4A1-0A730C95A810}" type="parTrans" cxnId="{6FE79A5B-AF57-483B-BA81-FADFAE88355A}">
      <dgm:prSet/>
      <dgm:spPr/>
      <dgm:t>
        <a:bodyPr/>
        <a:lstStyle/>
        <a:p>
          <a:endParaRPr lang="ru-RU"/>
        </a:p>
      </dgm:t>
    </dgm:pt>
    <dgm:pt modelId="{47CD879B-595D-4573-B177-D7957FA76D82}" type="sibTrans" cxnId="{6FE79A5B-AF57-483B-BA81-FADFAE88355A}">
      <dgm:prSet/>
      <dgm:spPr/>
      <dgm:t>
        <a:bodyPr/>
        <a:lstStyle/>
        <a:p>
          <a:endParaRPr lang="ru-RU"/>
        </a:p>
      </dgm:t>
    </dgm:pt>
    <dgm:pt modelId="{5214E98D-5793-453A-B524-64E49B7E4987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принципы</a:t>
          </a:r>
          <a:endParaRPr lang="ru-RU" b="1" dirty="0">
            <a:solidFill>
              <a:srgbClr val="C00000"/>
            </a:solidFill>
          </a:endParaRPr>
        </a:p>
      </dgm:t>
    </dgm:pt>
    <dgm:pt modelId="{381A3638-0749-432D-AD9C-B6D9FBBE4949}" type="parTrans" cxnId="{8B1F0C0C-8919-4CA9-92A9-F1547D9CEAEC}">
      <dgm:prSet/>
      <dgm:spPr/>
      <dgm:t>
        <a:bodyPr/>
        <a:lstStyle/>
        <a:p>
          <a:endParaRPr lang="ru-RU"/>
        </a:p>
      </dgm:t>
    </dgm:pt>
    <dgm:pt modelId="{83228101-D5CE-45B6-A0D8-4AF4A97A7F4F}" type="sibTrans" cxnId="{8B1F0C0C-8919-4CA9-92A9-F1547D9CEAEC}">
      <dgm:prSet/>
      <dgm:spPr/>
      <dgm:t>
        <a:bodyPr/>
        <a:lstStyle/>
        <a:p>
          <a:endParaRPr lang="ru-RU"/>
        </a:p>
      </dgm:t>
    </dgm:pt>
    <dgm:pt modelId="{E6534894-4174-4986-8838-90AA7E3D105C}">
      <dgm:prSet phldrT="[Текст]"/>
      <dgm:spPr/>
      <dgm:t>
        <a:bodyPr/>
        <a:lstStyle/>
        <a:p>
          <a:pPr algn="ctr"/>
          <a:r>
            <a:rPr lang="ru-RU" dirty="0" smtClean="0"/>
            <a:t>Создавай ситуацию успеха! Улыбайся!</a:t>
          </a:r>
          <a:endParaRPr lang="ru-RU" dirty="0"/>
        </a:p>
      </dgm:t>
    </dgm:pt>
    <dgm:pt modelId="{8D260F70-47CF-497D-9A07-BA503A0F9643}" type="parTrans" cxnId="{38BC963A-933C-4B1D-9536-B25252D6037C}">
      <dgm:prSet/>
      <dgm:spPr/>
      <dgm:t>
        <a:bodyPr/>
        <a:lstStyle/>
        <a:p>
          <a:endParaRPr lang="ru-RU"/>
        </a:p>
      </dgm:t>
    </dgm:pt>
    <dgm:pt modelId="{6EC10371-9ECE-4811-A995-8F579FD99216}" type="sibTrans" cxnId="{38BC963A-933C-4B1D-9536-B25252D6037C}">
      <dgm:prSet/>
      <dgm:spPr/>
      <dgm:t>
        <a:bodyPr/>
        <a:lstStyle/>
        <a:p>
          <a:endParaRPr lang="ru-RU"/>
        </a:p>
      </dgm:t>
    </dgm:pt>
    <dgm:pt modelId="{6BE85931-D636-4C50-B06C-9382321CE4A5}">
      <dgm:prSet phldrT="[Текст]"/>
      <dgm:spPr/>
      <dgm:t>
        <a:bodyPr/>
        <a:lstStyle/>
        <a:p>
          <a:pPr algn="ctr"/>
          <a:r>
            <a:rPr lang="ru-RU" dirty="0" smtClean="0"/>
            <a:t>Не вынуждай ребёнка чувствовать неравенство!</a:t>
          </a:r>
          <a:endParaRPr lang="ru-RU" dirty="0"/>
        </a:p>
      </dgm:t>
    </dgm:pt>
    <dgm:pt modelId="{9551D649-FB66-4BE6-9CBE-4784C657B41D}" type="parTrans" cxnId="{D5B55C7B-B342-4E25-B3A6-58F1E6FBF5AD}">
      <dgm:prSet/>
      <dgm:spPr/>
      <dgm:t>
        <a:bodyPr/>
        <a:lstStyle/>
        <a:p>
          <a:endParaRPr lang="ru-RU"/>
        </a:p>
      </dgm:t>
    </dgm:pt>
    <dgm:pt modelId="{05D46224-7C28-4B82-B050-7DB7F4B6F375}" type="sibTrans" cxnId="{D5B55C7B-B342-4E25-B3A6-58F1E6FBF5AD}">
      <dgm:prSet/>
      <dgm:spPr/>
      <dgm:t>
        <a:bodyPr/>
        <a:lstStyle/>
        <a:p>
          <a:endParaRPr lang="ru-RU"/>
        </a:p>
      </dgm:t>
    </dgm:pt>
    <dgm:pt modelId="{C6D09E2E-D1C8-41B0-B72B-716C6151CC5F}" type="pres">
      <dgm:prSet presAssocID="{C088F084-E701-4547-8BD3-58BECD1066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08C88-47F3-426A-AC71-6476ED566C18}" type="pres">
      <dgm:prSet presAssocID="{6E2EB94F-6A1D-4AF9-9978-16AE6917A132}" presName="composite" presStyleCnt="0"/>
      <dgm:spPr/>
    </dgm:pt>
    <dgm:pt modelId="{C08E4448-3153-4080-9277-EE65231AA9BA}" type="pres">
      <dgm:prSet presAssocID="{6E2EB94F-6A1D-4AF9-9978-16AE6917A132}" presName="parentText" presStyleLbl="alignNode1" presStyleIdx="0" presStyleCnt="3" custScaleX="1715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3C584-C5D8-40BF-B5E7-9F56C271979D}" type="pres">
      <dgm:prSet presAssocID="{6E2EB94F-6A1D-4AF9-9978-16AE6917A132}" presName="descendantText" presStyleLbl="alignAcc1" presStyleIdx="0" presStyleCnt="3" custScaleX="66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7BF90-592C-459B-916E-2F6AECA09BC9}" type="pres">
      <dgm:prSet presAssocID="{1D830BE5-C149-4191-A50F-FBECF457672D}" presName="sp" presStyleCnt="0"/>
      <dgm:spPr/>
    </dgm:pt>
    <dgm:pt modelId="{16CDDA83-FFB7-4873-AF9E-9ACAD10022D8}" type="pres">
      <dgm:prSet presAssocID="{2945F08A-B94B-4C15-894F-960982CBB9D8}" presName="composite" presStyleCnt="0"/>
      <dgm:spPr/>
    </dgm:pt>
    <dgm:pt modelId="{C80CF0D1-29EF-4293-8BD1-73C9A977D5E3}" type="pres">
      <dgm:prSet presAssocID="{2945F08A-B94B-4C15-894F-960982CBB9D8}" presName="parentText" presStyleLbl="alignNode1" presStyleIdx="1" presStyleCnt="3" custScaleX="178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0BFCA-8E66-47EF-BDA8-2BCD6A75CC07}" type="pres">
      <dgm:prSet presAssocID="{2945F08A-B94B-4C15-894F-960982CBB9D8}" presName="descendantText" presStyleLbl="alignAcc1" presStyleIdx="1" presStyleCnt="3" custScaleX="7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238CC-016E-4E6A-A622-8709C4D5EC0C}" type="pres">
      <dgm:prSet presAssocID="{EA260C85-24BB-4224-82FF-7CD2E7CB9DA4}" presName="sp" presStyleCnt="0"/>
      <dgm:spPr/>
    </dgm:pt>
    <dgm:pt modelId="{20DE6408-BC0C-4D2E-9923-DFF627DB4654}" type="pres">
      <dgm:prSet presAssocID="{5214E98D-5793-453A-B524-64E49B7E4987}" presName="composite" presStyleCnt="0"/>
      <dgm:spPr/>
    </dgm:pt>
    <dgm:pt modelId="{4F89C916-C967-4EFE-8A1E-A3A2BD571237}" type="pres">
      <dgm:prSet presAssocID="{5214E98D-5793-453A-B524-64E49B7E4987}" presName="parentText" presStyleLbl="alignNode1" presStyleIdx="2" presStyleCnt="3" custScaleX="1598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7A49F-3A3D-40F3-90AD-ADFD7F66C5F8}" type="pres">
      <dgm:prSet presAssocID="{5214E98D-5793-453A-B524-64E49B7E4987}" presName="descendantText" presStyleLbl="alignAcc1" presStyleIdx="2" presStyleCnt="3" custScaleX="84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ADED7-F4AA-462B-9940-3F83979D14E3}" type="presOf" srcId="{929DD01B-C767-4854-B325-4F89A4482B22}" destId="{F880BFCA-8E66-47EF-BDA8-2BCD6A75CC07}" srcOrd="0" destOrd="0" presId="urn:microsoft.com/office/officeart/2005/8/layout/chevron2"/>
    <dgm:cxn modelId="{4CF2220D-7DCC-40BD-9172-C729D3978464}" srcId="{2945F08A-B94B-4C15-894F-960982CBB9D8}" destId="{929DD01B-C767-4854-B325-4F89A4482B22}" srcOrd="0" destOrd="0" parTransId="{F10F3009-4D0E-4FE0-A4A8-E8876955EFDA}" sibTransId="{029F05DD-9952-4151-BE0D-6692B12D5019}"/>
    <dgm:cxn modelId="{A430D355-4166-48AF-9808-8A516CBA80EF}" srcId="{6E2EB94F-6A1D-4AF9-9978-16AE6917A132}" destId="{DA3C5038-9CA4-40D6-9B90-89CDE36CC4AF}" srcOrd="0" destOrd="0" parTransId="{CB07E0D0-FF6D-422C-827D-E820964C910D}" sibTransId="{5C054E05-92AD-4B1F-B8BA-370BB565DEA0}"/>
    <dgm:cxn modelId="{28DF50F0-452D-405F-88AC-F20A3F577061}" srcId="{C088F084-E701-4547-8BD3-58BECD10661A}" destId="{6E2EB94F-6A1D-4AF9-9978-16AE6917A132}" srcOrd="0" destOrd="0" parTransId="{5A2C12BF-0630-4141-8C9D-A2F55DCCEF20}" sibTransId="{1D830BE5-C149-4191-A50F-FBECF457672D}"/>
    <dgm:cxn modelId="{561EED9A-C0C6-4B1F-81C4-19EF05E09267}" type="presOf" srcId="{2945F08A-B94B-4C15-894F-960982CBB9D8}" destId="{C80CF0D1-29EF-4293-8BD1-73C9A977D5E3}" srcOrd="0" destOrd="0" presId="urn:microsoft.com/office/officeart/2005/8/layout/chevron2"/>
    <dgm:cxn modelId="{A4337878-534B-45B6-9F75-7DE6DA4ADAC0}" type="presOf" srcId="{78BE6DE0-B481-42B1-B0A6-6864BDD36F87}" destId="{F880BFCA-8E66-47EF-BDA8-2BCD6A75CC07}" srcOrd="0" destOrd="1" presId="urn:microsoft.com/office/officeart/2005/8/layout/chevron2"/>
    <dgm:cxn modelId="{38BC963A-933C-4B1D-9536-B25252D6037C}" srcId="{5214E98D-5793-453A-B524-64E49B7E4987}" destId="{E6534894-4174-4986-8838-90AA7E3D105C}" srcOrd="0" destOrd="0" parTransId="{8D260F70-47CF-497D-9A07-BA503A0F9643}" sibTransId="{6EC10371-9ECE-4811-A995-8F579FD99216}"/>
    <dgm:cxn modelId="{DDD0F2C4-92F4-4030-93C3-9C68DB84C514}" type="presOf" srcId="{6BE85931-D636-4C50-B06C-9382321CE4A5}" destId="{FB37A49F-3A3D-40F3-90AD-ADFD7F66C5F8}" srcOrd="0" destOrd="1" presId="urn:microsoft.com/office/officeart/2005/8/layout/chevron2"/>
    <dgm:cxn modelId="{49ECDD43-0D52-42F9-94D4-728362B24716}" type="presOf" srcId="{DA3C5038-9CA4-40D6-9B90-89CDE36CC4AF}" destId="{E203C584-C5D8-40BF-B5E7-9F56C271979D}" srcOrd="0" destOrd="0" presId="urn:microsoft.com/office/officeart/2005/8/layout/chevron2"/>
    <dgm:cxn modelId="{47DCC36B-EE2B-4BFB-8FD1-BC53E12B2933}" type="presOf" srcId="{11AA0614-839A-45EB-951E-38B015C0047F}" destId="{E203C584-C5D8-40BF-B5E7-9F56C271979D}" srcOrd="0" destOrd="1" presId="urn:microsoft.com/office/officeart/2005/8/layout/chevron2"/>
    <dgm:cxn modelId="{E034F09F-2F3F-41C0-8793-E9313EC226D7}" type="presOf" srcId="{5214E98D-5793-453A-B524-64E49B7E4987}" destId="{4F89C916-C967-4EFE-8A1E-A3A2BD571237}" srcOrd="0" destOrd="0" presId="urn:microsoft.com/office/officeart/2005/8/layout/chevron2"/>
    <dgm:cxn modelId="{8B1F0C0C-8919-4CA9-92A9-F1547D9CEAEC}" srcId="{C088F084-E701-4547-8BD3-58BECD10661A}" destId="{5214E98D-5793-453A-B524-64E49B7E4987}" srcOrd="2" destOrd="0" parTransId="{381A3638-0749-432D-AD9C-B6D9FBBE4949}" sibTransId="{83228101-D5CE-45B6-A0D8-4AF4A97A7F4F}"/>
    <dgm:cxn modelId="{7BEE7DE5-CD44-4453-85A9-204C35D7BB72}" srcId="{C088F084-E701-4547-8BD3-58BECD10661A}" destId="{2945F08A-B94B-4C15-894F-960982CBB9D8}" srcOrd="1" destOrd="0" parTransId="{98E80196-268A-40DB-95F5-1E64FCFBBB47}" sibTransId="{EA260C85-24BB-4224-82FF-7CD2E7CB9DA4}"/>
    <dgm:cxn modelId="{5AAE04ED-4922-4BFA-BD6B-595E76215875}" type="presOf" srcId="{6E2EB94F-6A1D-4AF9-9978-16AE6917A132}" destId="{C08E4448-3153-4080-9277-EE65231AA9BA}" srcOrd="0" destOrd="0" presId="urn:microsoft.com/office/officeart/2005/8/layout/chevron2"/>
    <dgm:cxn modelId="{6FE79A5B-AF57-483B-BA81-FADFAE88355A}" srcId="{2945F08A-B94B-4C15-894F-960982CBB9D8}" destId="{78BE6DE0-B481-42B1-B0A6-6864BDD36F87}" srcOrd="1" destOrd="0" parTransId="{E84563A8-542F-4269-B4A1-0A730C95A810}" sibTransId="{47CD879B-595D-4573-B177-D7957FA76D82}"/>
    <dgm:cxn modelId="{D5B55C7B-B342-4E25-B3A6-58F1E6FBF5AD}" srcId="{5214E98D-5793-453A-B524-64E49B7E4987}" destId="{6BE85931-D636-4C50-B06C-9382321CE4A5}" srcOrd="1" destOrd="0" parTransId="{9551D649-FB66-4BE6-9CBE-4784C657B41D}" sibTransId="{05D46224-7C28-4B82-B050-7DB7F4B6F375}"/>
    <dgm:cxn modelId="{F7EF798A-0DDA-4E7C-9B1C-E17E0142AFF5}" type="presOf" srcId="{C088F084-E701-4547-8BD3-58BECD10661A}" destId="{C6D09E2E-D1C8-41B0-B72B-716C6151CC5F}" srcOrd="0" destOrd="0" presId="urn:microsoft.com/office/officeart/2005/8/layout/chevron2"/>
    <dgm:cxn modelId="{52658B60-DF78-4AE9-9ABE-977F63A23E69}" type="presOf" srcId="{E6534894-4174-4986-8838-90AA7E3D105C}" destId="{FB37A49F-3A3D-40F3-90AD-ADFD7F66C5F8}" srcOrd="0" destOrd="0" presId="urn:microsoft.com/office/officeart/2005/8/layout/chevron2"/>
    <dgm:cxn modelId="{792F54D6-8666-4B7C-9EB8-FFF70E968DA8}" srcId="{6E2EB94F-6A1D-4AF9-9978-16AE6917A132}" destId="{11AA0614-839A-45EB-951E-38B015C0047F}" srcOrd="1" destOrd="0" parTransId="{13749B29-BCA3-4901-88B9-900AE849AC36}" sibTransId="{2A7EACC1-A353-43C9-8580-B38D4EC5377B}"/>
    <dgm:cxn modelId="{328B4116-9AF3-4B07-8A6E-733508E68909}" type="presParOf" srcId="{C6D09E2E-D1C8-41B0-B72B-716C6151CC5F}" destId="{9D708C88-47F3-426A-AC71-6476ED566C18}" srcOrd="0" destOrd="0" presId="urn:microsoft.com/office/officeart/2005/8/layout/chevron2"/>
    <dgm:cxn modelId="{7B0DA563-F02A-4D66-86D1-CD72E50B65F0}" type="presParOf" srcId="{9D708C88-47F3-426A-AC71-6476ED566C18}" destId="{C08E4448-3153-4080-9277-EE65231AA9BA}" srcOrd="0" destOrd="0" presId="urn:microsoft.com/office/officeart/2005/8/layout/chevron2"/>
    <dgm:cxn modelId="{146832F7-D1FE-40B5-B2A1-CA069FBCE2F9}" type="presParOf" srcId="{9D708C88-47F3-426A-AC71-6476ED566C18}" destId="{E203C584-C5D8-40BF-B5E7-9F56C271979D}" srcOrd="1" destOrd="0" presId="urn:microsoft.com/office/officeart/2005/8/layout/chevron2"/>
    <dgm:cxn modelId="{DC1FFB00-E76E-45DB-867A-5498484D748B}" type="presParOf" srcId="{C6D09E2E-D1C8-41B0-B72B-716C6151CC5F}" destId="{BC17BF90-592C-459B-916E-2F6AECA09BC9}" srcOrd="1" destOrd="0" presId="urn:microsoft.com/office/officeart/2005/8/layout/chevron2"/>
    <dgm:cxn modelId="{9EC3EB90-2468-4FE7-8915-8BBBA3C2612F}" type="presParOf" srcId="{C6D09E2E-D1C8-41B0-B72B-716C6151CC5F}" destId="{16CDDA83-FFB7-4873-AF9E-9ACAD10022D8}" srcOrd="2" destOrd="0" presId="urn:microsoft.com/office/officeart/2005/8/layout/chevron2"/>
    <dgm:cxn modelId="{99F29D85-CB7E-4EE5-B56C-D2CF9EEAF3BC}" type="presParOf" srcId="{16CDDA83-FFB7-4873-AF9E-9ACAD10022D8}" destId="{C80CF0D1-29EF-4293-8BD1-73C9A977D5E3}" srcOrd="0" destOrd="0" presId="urn:microsoft.com/office/officeart/2005/8/layout/chevron2"/>
    <dgm:cxn modelId="{7577D365-51DD-492A-8944-D86CAF252722}" type="presParOf" srcId="{16CDDA83-FFB7-4873-AF9E-9ACAD10022D8}" destId="{F880BFCA-8E66-47EF-BDA8-2BCD6A75CC07}" srcOrd="1" destOrd="0" presId="urn:microsoft.com/office/officeart/2005/8/layout/chevron2"/>
    <dgm:cxn modelId="{D5211C3C-5D9F-4D1D-86DD-E82E626F2FF6}" type="presParOf" srcId="{C6D09E2E-D1C8-41B0-B72B-716C6151CC5F}" destId="{712238CC-016E-4E6A-A622-8709C4D5EC0C}" srcOrd="3" destOrd="0" presId="urn:microsoft.com/office/officeart/2005/8/layout/chevron2"/>
    <dgm:cxn modelId="{7520E615-B8F9-4624-85B6-14BE3442A5B9}" type="presParOf" srcId="{C6D09E2E-D1C8-41B0-B72B-716C6151CC5F}" destId="{20DE6408-BC0C-4D2E-9923-DFF627DB4654}" srcOrd="4" destOrd="0" presId="urn:microsoft.com/office/officeart/2005/8/layout/chevron2"/>
    <dgm:cxn modelId="{3C5A9265-A8AE-42D1-89EB-785B96E4CB54}" type="presParOf" srcId="{20DE6408-BC0C-4D2E-9923-DFF627DB4654}" destId="{4F89C916-C967-4EFE-8A1E-A3A2BD571237}" srcOrd="0" destOrd="0" presId="urn:microsoft.com/office/officeart/2005/8/layout/chevron2"/>
    <dgm:cxn modelId="{09C88DEC-C6A1-4576-86EC-088CD27B6D35}" type="presParOf" srcId="{20DE6408-BC0C-4D2E-9923-DFF627DB4654}" destId="{FB37A49F-3A3D-40F3-90AD-ADFD7F66C5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735D2-6DD6-476C-A1C7-745B97EF1D3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AD1A4-3FE2-46B3-821D-3A203A52CF9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endParaRPr lang="ru-RU" sz="2000" dirty="0" smtClean="0">
            <a:solidFill>
              <a:srgbClr val="FFFF00"/>
            </a:solidFill>
          </a:endParaRPr>
        </a:p>
        <a:p>
          <a:pPr rtl="0"/>
          <a:r>
            <a:rPr lang="ru-RU" sz="2000" b="1" u="sng" dirty="0" smtClean="0">
              <a:solidFill>
                <a:schemeClr val="accent2">
                  <a:lumMod val="50000"/>
                </a:schemeClr>
              </a:solidFill>
            </a:rPr>
            <a:t>Девиз: </a:t>
          </a:r>
          <a:r>
            <a:rPr lang="ru-RU" sz="2800" b="1" dirty="0" smtClean="0">
              <a:solidFill>
                <a:schemeClr val="accent2">
                  <a:lumMod val="50000"/>
                </a:schemeClr>
              </a:solidFill>
            </a:rPr>
            <a:t>«Любить! Понимать! Принимать! Сострадать! Помогать!»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/>
          </a:r>
          <a:b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                                                  Е.Н.Ильин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CB6C346A-58E3-4380-8F7F-4997842475A9}" type="parTrans" cxnId="{4A9EB73B-9333-4CA9-8257-C219EB230630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5D5C85F7-D1E2-42DB-8F17-211AD4B72565}" type="sibTrans" cxnId="{4A9EB73B-9333-4CA9-8257-C219EB230630}">
      <dgm:prSet/>
      <dgm:spPr/>
      <dgm:t>
        <a:bodyPr/>
        <a:lstStyle/>
        <a:p>
          <a:endParaRPr lang="ru-RU">
            <a:solidFill>
              <a:srgbClr val="FFFF00"/>
            </a:solidFill>
          </a:endParaRPr>
        </a:p>
      </dgm:t>
    </dgm:pt>
    <dgm:pt modelId="{D19B7F74-25FB-4450-ACE9-86B616365240}" type="pres">
      <dgm:prSet presAssocID="{308735D2-6DD6-476C-A1C7-745B97EF1D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59DAD-66B6-4837-B225-5F56BAA3E5F8}" type="pres">
      <dgm:prSet presAssocID="{EECAD1A4-3FE2-46B3-821D-3A203A52CF93}" presName="node" presStyleLbl="node1" presStyleIdx="0" presStyleCnt="1" custScaleX="195181" custRadScaleRad="100074" custRadScaleInc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19027-F18E-4E67-8F00-CCD4DCEB355A}" type="presOf" srcId="{308735D2-6DD6-476C-A1C7-745B97EF1D3F}" destId="{D19B7F74-25FB-4450-ACE9-86B616365240}" srcOrd="0" destOrd="0" presId="urn:microsoft.com/office/officeart/2005/8/layout/cycle2"/>
    <dgm:cxn modelId="{4A9EB73B-9333-4CA9-8257-C219EB230630}" srcId="{308735D2-6DD6-476C-A1C7-745B97EF1D3F}" destId="{EECAD1A4-3FE2-46B3-821D-3A203A52CF93}" srcOrd="0" destOrd="0" parTransId="{CB6C346A-58E3-4380-8F7F-4997842475A9}" sibTransId="{5D5C85F7-D1E2-42DB-8F17-211AD4B72565}"/>
    <dgm:cxn modelId="{3F2D164F-C955-465F-98DC-94AC3E917519}" type="presOf" srcId="{EECAD1A4-3FE2-46B3-821D-3A203A52CF93}" destId="{7DA59DAD-66B6-4837-B225-5F56BAA3E5F8}" srcOrd="0" destOrd="0" presId="urn:microsoft.com/office/officeart/2005/8/layout/cycle2"/>
    <dgm:cxn modelId="{DE674FD6-B985-4203-8324-5A8D11CA3451}" type="presParOf" srcId="{D19B7F74-25FB-4450-ACE9-86B616365240}" destId="{7DA59DAD-66B6-4837-B225-5F56BAA3E5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A33B7-23C4-4E81-AB63-99629A75C940}" type="doc">
      <dgm:prSet loTypeId="urn:microsoft.com/office/officeart/2005/8/layout/radial1" loCatId="relationship" qsTypeId="urn:microsoft.com/office/officeart/2005/8/quickstyle/simple1#1" qsCatId="simple" csTypeId="urn:microsoft.com/office/officeart/2005/8/colors/accent1_2#1" csCatId="accent1" phldr="1"/>
      <dgm:spPr/>
    </dgm:pt>
    <dgm:pt modelId="{CD81428F-1579-43FF-A48A-70710F705F18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rPr>
            <a:t>Мир детской души</a:t>
          </a:r>
        </a:p>
      </dgm:t>
    </dgm:pt>
    <dgm:pt modelId="{5F581A2E-6772-4B7A-A281-293C089D4C12}" type="parTrans" cxnId="{EC87B26A-A0EF-40DE-8ADE-9B0594EF1973}">
      <dgm:prSet/>
      <dgm:spPr/>
      <dgm:t>
        <a:bodyPr/>
        <a:lstStyle/>
        <a:p>
          <a:endParaRPr lang="ru-RU"/>
        </a:p>
      </dgm:t>
    </dgm:pt>
    <dgm:pt modelId="{643C6092-2FDC-46CA-9A41-1DDA9D50129E}" type="sibTrans" cxnId="{EC87B26A-A0EF-40DE-8ADE-9B0594EF1973}">
      <dgm:prSet/>
      <dgm:spPr/>
      <dgm:t>
        <a:bodyPr/>
        <a:lstStyle/>
        <a:p>
          <a:endParaRPr lang="ru-RU"/>
        </a:p>
      </dgm:t>
    </dgm:pt>
    <dgm:pt modelId="{C4D6856F-35AB-4886-A6BE-5E98894E0AA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Моя родина</a:t>
          </a:r>
        </a:p>
      </dgm:t>
    </dgm:pt>
    <dgm:pt modelId="{3457AC52-1753-421E-9403-7836B1C6C97D}" type="parTrans" cxnId="{8DDBC28E-6D02-435E-9A8F-85C52701BA7D}">
      <dgm:prSet/>
      <dgm:spPr/>
      <dgm:t>
        <a:bodyPr/>
        <a:lstStyle/>
        <a:p>
          <a:endParaRPr lang="ru-RU" dirty="0"/>
        </a:p>
      </dgm:t>
    </dgm:pt>
    <dgm:pt modelId="{BDC0642F-1B50-40B5-862B-6A019B652994}" type="sibTrans" cxnId="{8DDBC28E-6D02-435E-9A8F-85C52701BA7D}">
      <dgm:prSet/>
      <dgm:spPr/>
      <dgm:t>
        <a:bodyPr/>
        <a:lstStyle/>
        <a:p>
          <a:endParaRPr lang="ru-RU"/>
        </a:p>
      </dgm:t>
    </dgm:pt>
    <dgm:pt modelId="{F6EBA131-7FE5-47C9-8500-235A1DC7ABD8}">
      <dgm:prSet custT="1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В знаниях наша сила</a:t>
          </a:r>
        </a:p>
      </dgm:t>
    </dgm:pt>
    <dgm:pt modelId="{6CC56E78-5D52-4714-B721-B4CB4E570FE7}" type="parTrans" cxnId="{F3D2F8C4-5A8B-4619-9C96-DB8E80F05CCF}">
      <dgm:prSet/>
      <dgm:spPr/>
      <dgm:t>
        <a:bodyPr/>
        <a:lstStyle/>
        <a:p>
          <a:endParaRPr lang="ru-RU" dirty="0"/>
        </a:p>
      </dgm:t>
    </dgm:pt>
    <dgm:pt modelId="{656E43DA-870A-4841-9A3C-2A5436B1409F}" type="sibTrans" cxnId="{F3D2F8C4-5A8B-4619-9C96-DB8E80F05CCF}">
      <dgm:prSet/>
      <dgm:spPr/>
      <dgm:t>
        <a:bodyPr/>
        <a:lstStyle/>
        <a:p>
          <a:endParaRPr lang="ru-RU"/>
        </a:p>
      </dgm:t>
    </dgm:pt>
    <dgm:pt modelId="{3531D2FC-0E0D-4541-A752-51A07BD2786E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Наше здоровье</a:t>
          </a:r>
        </a:p>
      </dgm:t>
    </dgm:pt>
    <dgm:pt modelId="{EC6DC08D-B60A-447D-9309-227882BBB53D}" type="parTrans" cxnId="{0E0D6259-827E-4E0D-B86D-D3E0D804262A}">
      <dgm:prSet/>
      <dgm:spPr/>
      <dgm:t>
        <a:bodyPr/>
        <a:lstStyle/>
        <a:p>
          <a:endParaRPr lang="ru-RU" dirty="0"/>
        </a:p>
      </dgm:t>
    </dgm:pt>
    <dgm:pt modelId="{36452BEE-2848-4FCD-878A-B76A4106A61B}" type="sibTrans" cxnId="{0E0D6259-827E-4E0D-B86D-D3E0D804262A}">
      <dgm:prSet/>
      <dgm:spPr/>
      <dgm:t>
        <a:bodyPr/>
        <a:lstStyle/>
        <a:p>
          <a:endParaRPr lang="ru-RU"/>
        </a:p>
      </dgm:t>
    </dgm:pt>
    <dgm:pt modelId="{CD3DE84E-1972-49E9-823C-DAA044C1DEAB}">
      <dgm:prSet custT="1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Спортивная смена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F07746D-2400-4D20-86AA-1061959A4FDA}" type="parTrans" cxnId="{9818F1B9-186D-490E-9B46-5607A8B22548}">
      <dgm:prSet/>
      <dgm:spPr/>
      <dgm:t>
        <a:bodyPr/>
        <a:lstStyle/>
        <a:p>
          <a:endParaRPr lang="ru-RU" dirty="0"/>
        </a:p>
      </dgm:t>
    </dgm:pt>
    <dgm:pt modelId="{C0F82803-7F0C-4465-99F1-7FD8A042C928}" type="sibTrans" cxnId="{9818F1B9-186D-490E-9B46-5607A8B22548}">
      <dgm:prSet/>
      <dgm:spPr/>
      <dgm:t>
        <a:bodyPr/>
        <a:lstStyle/>
        <a:p>
          <a:endParaRPr lang="ru-RU"/>
        </a:p>
      </dgm:t>
    </dgm:pt>
    <dgm:pt modelId="{C28B8727-ED62-4748-9CEA-80B810DD957B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Я - человек</a:t>
          </a:r>
        </a:p>
      </dgm:t>
    </dgm:pt>
    <dgm:pt modelId="{24ABA795-89C8-4ABF-BB45-6ECF36811C8A}" type="parTrans" cxnId="{1C2F0717-B58C-49BD-B12D-937A2E8F8739}">
      <dgm:prSet/>
      <dgm:spPr/>
      <dgm:t>
        <a:bodyPr/>
        <a:lstStyle/>
        <a:p>
          <a:endParaRPr lang="ru-RU" dirty="0"/>
        </a:p>
      </dgm:t>
    </dgm:pt>
    <dgm:pt modelId="{7124B52E-E271-497D-B90A-AF77950F0F07}" type="sibTrans" cxnId="{1C2F0717-B58C-49BD-B12D-937A2E8F8739}">
      <dgm:prSet/>
      <dgm:spPr/>
      <dgm:t>
        <a:bodyPr/>
        <a:lstStyle/>
        <a:p>
          <a:endParaRPr lang="ru-RU"/>
        </a:p>
      </dgm:t>
    </dgm:pt>
    <dgm:pt modelId="{E2187257-89AB-45B8-BAEB-1B03F0E112EB}">
      <dgm:prSet custT="1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Учимся трудиться</a:t>
          </a:r>
        </a:p>
      </dgm:t>
    </dgm:pt>
    <dgm:pt modelId="{7DC76E44-1CCF-4E65-A758-36561067F4D9}" type="parTrans" cxnId="{A58B9979-437D-4CE9-85D5-390D5A3A2C49}">
      <dgm:prSet/>
      <dgm:spPr/>
      <dgm:t>
        <a:bodyPr/>
        <a:lstStyle/>
        <a:p>
          <a:endParaRPr lang="ru-RU" dirty="0"/>
        </a:p>
      </dgm:t>
    </dgm:pt>
    <dgm:pt modelId="{EAAABCA8-0043-4D67-9BDD-1434482B398C}" type="sibTrans" cxnId="{A58B9979-437D-4CE9-85D5-390D5A3A2C49}">
      <dgm:prSet/>
      <dgm:spPr/>
      <dgm:t>
        <a:bodyPr/>
        <a:lstStyle/>
        <a:p>
          <a:endParaRPr lang="ru-RU"/>
        </a:p>
      </dgm:t>
    </dgm:pt>
    <dgm:pt modelId="{0282F05B-8CEF-4C10-9F29-FCEEAF6DF630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Культурный досуг</a:t>
          </a:r>
        </a:p>
      </dgm:t>
    </dgm:pt>
    <dgm:pt modelId="{6E78590B-315F-4A1B-946F-F7E53C43EA01}" type="parTrans" cxnId="{1D39AD14-BEB5-4568-932C-ADB904E40A83}">
      <dgm:prSet/>
      <dgm:spPr/>
      <dgm:t>
        <a:bodyPr/>
        <a:lstStyle/>
        <a:p>
          <a:endParaRPr lang="ru-RU" dirty="0"/>
        </a:p>
      </dgm:t>
    </dgm:pt>
    <dgm:pt modelId="{34B0A474-2FC6-42E3-9C38-2435550A1446}" type="sibTrans" cxnId="{1D39AD14-BEB5-4568-932C-ADB904E40A83}">
      <dgm:prSet/>
      <dgm:spPr/>
      <dgm:t>
        <a:bodyPr/>
        <a:lstStyle/>
        <a:p>
          <a:endParaRPr lang="ru-RU"/>
        </a:p>
      </dgm:t>
    </dgm:pt>
    <dgm:pt modelId="{D7A29A0F-7ED9-42C1-A7EE-359189CAD6C2}">
      <dgm:prSet custT="1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rPr>
            <a:t>Мир, в котором я живу</a:t>
          </a:r>
        </a:p>
      </dgm:t>
    </dgm:pt>
    <dgm:pt modelId="{F908FA51-569C-4E3E-8243-FA9E349FBF29}" type="parTrans" cxnId="{A75C5A6F-C3C9-4996-982F-FD5E3F48AA36}">
      <dgm:prSet/>
      <dgm:spPr/>
      <dgm:t>
        <a:bodyPr/>
        <a:lstStyle/>
        <a:p>
          <a:endParaRPr lang="ru-RU" dirty="0"/>
        </a:p>
      </dgm:t>
    </dgm:pt>
    <dgm:pt modelId="{E9248854-DBB1-4A6F-A6CE-724916DA8399}" type="sibTrans" cxnId="{A75C5A6F-C3C9-4996-982F-FD5E3F48AA36}">
      <dgm:prSet/>
      <dgm:spPr/>
      <dgm:t>
        <a:bodyPr/>
        <a:lstStyle/>
        <a:p>
          <a:endParaRPr lang="ru-RU"/>
        </a:p>
      </dgm:t>
    </dgm:pt>
    <dgm:pt modelId="{C6B29991-E975-4B64-AB3D-E7BBA0C5A05A}">
      <dgm:prSet/>
      <dgm:spPr/>
      <dgm:t>
        <a:bodyPr/>
        <a:lstStyle/>
        <a:p>
          <a:endParaRPr lang="ru-RU"/>
        </a:p>
      </dgm:t>
    </dgm:pt>
    <dgm:pt modelId="{EDB688DF-2D44-4E2D-A66E-B657C2CECE43}" type="parTrans" cxnId="{08274965-E769-42CE-B971-DA3281705B16}">
      <dgm:prSet/>
      <dgm:spPr/>
      <dgm:t>
        <a:bodyPr/>
        <a:lstStyle/>
        <a:p>
          <a:endParaRPr lang="ru-RU"/>
        </a:p>
      </dgm:t>
    </dgm:pt>
    <dgm:pt modelId="{8176DC78-A8E0-4D54-BE15-14344257D503}" type="sibTrans" cxnId="{08274965-E769-42CE-B971-DA3281705B16}">
      <dgm:prSet/>
      <dgm:spPr/>
      <dgm:t>
        <a:bodyPr/>
        <a:lstStyle/>
        <a:p>
          <a:endParaRPr lang="ru-RU"/>
        </a:p>
      </dgm:t>
    </dgm:pt>
    <dgm:pt modelId="{CF2F000D-D594-4DB6-9155-CF64A3F1A1C9}">
      <dgm:prSet/>
      <dgm:spPr/>
      <dgm:t>
        <a:bodyPr/>
        <a:lstStyle/>
        <a:p>
          <a:endParaRPr lang="ru-RU"/>
        </a:p>
      </dgm:t>
    </dgm:pt>
    <dgm:pt modelId="{825115C6-B865-4F87-ABBD-BF5D36AC19AE}" type="parTrans" cxnId="{289F92CA-607A-48D4-9FC8-3A71DFB3F61B}">
      <dgm:prSet/>
      <dgm:spPr/>
      <dgm:t>
        <a:bodyPr/>
        <a:lstStyle/>
        <a:p>
          <a:endParaRPr lang="ru-RU"/>
        </a:p>
      </dgm:t>
    </dgm:pt>
    <dgm:pt modelId="{8D9812DD-7491-425C-99A1-BB7AF99DA933}" type="sibTrans" cxnId="{289F92CA-607A-48D4-9FC8-3A71DFB3F61B}">
      <dgm:prSet/>
      <dgm:spPr/>
      <dgm:t>
        <a:bodyPr/>
        <a:lstStyle/>
        <a:p>
          <a:endParaRPr lang="ru-RU"/>
        </a:p>
      </dgm:t>
    </dgm:pt>
    <dgm:pt modelId="{050B56E6-AD86-4B86-877D-D9634423B11F}" type="pres">
      <dgm:prSet presAssocID="{803A33B7-23C4-4E81-AB63-99629A75C9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FCE8E28-AE7A-4BC5-B9F3-BD827DECA537}" type="pres">
      <dgm:prSet presAssocID="{CD81428F-1579-43FF-A48A-70710F705F18}" presName="centerShape" presStyleLbl="node0" presStyleIdx="0" presStyleCnt="1" custScaleX="166555" custScaleY="142612" custLinFactNeighborX="1416" custLinFactNeighborY="-4918"/>
      <dgm:spPr/>
      <dgm:t>
        <a:bodyPr/>
        <a:lstStyle/>
        <a:p>
          <a:endParaRPr lang="ru-RU"/>
        </a:p>
      </dgm:t>
    </dgm:pt>
    <dgm:pt modelId="{67221985-7139-4EC3-AAA6-BE73EB12AE2A}" type="pres">
      <dgm:prSet presAssocID="{3457AC52-1753-421E-9403-7836B1C6C97D}" presName="Name9" presStyleLbl="parChTrans1D2" presStyleIdx="0" presStyleCnt="8"/>
      <dgm:spPr/>
      <dgm:t>
        <a:bodyPr/>
        <a:lstStyle/>
        <a:p>
          <a:endParaRPr lang="ru-RU"/>
        </a:p>
      </dgm:t>
    </dgm:pt>
    <dgm:pt modelId="{E93B05D3-6667-422F-BEB7-949B1BD04686}" type="pres">
      <dgm:prSet presAssocID="{3457AC52-1753-421E-9403-7836B1C6C97D}" presName="connTx" presStyleLbl="parChTrans1D2" presStyleIdx="0" presStyleCnt="8"/>
      <dgm:spPr/>
      <dgm:t>
        <a:bodyPr/>
        <a:lstStyle/>
        <a:p>
          <a:endParaRPr lang="ru-RU"/>
        </a:p>
      </dgm:t>
    </dgm:pt>
    <dgm:pt modelId="{7FC8D853-6394-4D59-8076-4652262E346F}" type="pres">
      <dgm:prSet presAssocID="{C4D6856F-35AB-4886-A6BE-5E98894E0AAF}" presName="node" presStyleLbl="node1" presStyleIdx="0" presStyleCnt="8" custScaleX="123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5267-EFF2-436C-8696-6F9140421F6C}" type="pres">
      <dgm:prSet presAssocID="{6CC56E78-5D52-4714-B721-B4CB4E570FE7}" presName="Name9" presStyleLbl="parChTrans1D2" presStyleIdx="1" presStyleCnt="8"/>
      <dgm:spPr/>
      <dgm:t>
        <a:bodyPr/>
        <a:lstStyle/>
        <a:p>
          <a:endParaRPr lang="ru-RU"/>
        </a:p>
      </dgm:t>
    </dgm:pt>
    <dgm:pt modelId="{C908D922-2BBB-47EE-A203-F0E60D2E0B08}" type="pres">
      <dgm:prSet presAssocID="{6CC56E78-5D52-4714-B721-B4CB4E570FE7}" presName="connTx" presStyleLbl="parChTrans1D2" presStyleIdx="1" presStyleCnt="8"/>
      <dgm:spPr/>
      <dgm:t>
        <a:bodyPr/>
        <a:lstStyle/>
        <a:p>
          <a:endParaRPr lang="ru-RU"/>
        </a:p>
      </dgm:t>
    </dgm:pt>
    <dgm:pt modelId="{10A9597A-ADBB-419C-88BD-49BA42BD483B}" type="pres">
      <dgm:prSet presAssocID="{F6EBA131-7FE5-47C9-8500-235A1DC7ABD8}" presName="node" presStyleLbl="node1" presStyleIdx="1" presStyleCnt="8" custScaleX="139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B3E88-152F-44D7-B7E1-E3EB57B376B2}" type="pres">
      <dgm:prSet presAssocID="{EC6DC08D-B60A-447D-9309-227882BBB53D}" presName="Name9" presStyleLbl="parChTrans1D2" presStyleIdx="2" presStyleCnt="8"/>
      <dgm:spPr/>
      <dgm:t>
        <a:bodyPr/>
        <a:lstStyle/>
        <a:p>
          <a:endParaRPr lang="ru-RU"/>
        </a:p>
      </dgm:t>
    </dgm:pt>
    <dgm:pt modelId="{D4618917-4263-4312-98DA-32EEC094286C}" type="pres">
      <dgm:prSet presAssocID="{EC6DC08D-B60A-447D-9309-227882BBB53D}" presName="connTx" presStyleLbl="parChTrans1D2" presStyleIdx="2" presStyleCnt="8"/>
      <dgm:spPr/>
      <dgm:t>
        <a:bodyPr/>
        <a:lstStyle/>
        <a:p>
          <a:endParaRPr lang="ru-RU"/>
        </a:p>
      </dgm:t>
    </dgm:pt>
    <dgm:pt modelId="{E4869AC2-94EA-4D61-AB6A-F48180E1B9CB}" type="pres">
      <dgm:prSet presAssocID="{3531D2FC-0E0D-4541-A752-51A07BD2786E}" presName="node" presStyleLbl="node1" presStyleIdx="2" presStyleCnt="8" custScaleX="146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3E4E4-4DA5-4817-AD73-0829D29F5563}" type="pres">
      <dgm:prSet presAssocID="{0F07746D-2400-4D20-86AA-1061959A4FDA}" presName="Name9" presStyleLbl="parChTrans1D2" presStyleIdx="3" presStyleCnt="8"/>
      <dgm:spPr/>
      <dgm:t>
        <a:bodyPr/>
        <a:lstStyle/>
        <a:p>
          <a:endParaRPr lang="ru-RU"/>
        </a:p>
      </dgm:t>
    </dgm:pt>
    <dgm:pt modelId="{631C3D35-A9B2-48F1-9DCE-4151EA06B53A}" type="pres">
      <dgm:prSet presAssocID="{0F07746D-2400-4D20-86AA-1061959A4FDA}" presName="connTx" presStyleLbl="parChTrans1D2" presStyleIdx="3" presStyleCnt="8"/>
      <dgm:spPr/>
      <dgm:t>
        <a:bodyPr/>
        <a:lstStyle/>
        <a:p>
          <a:endParaRPr lang="ru-RU"/>
        </a:p>
      </dgm:t>
    </dgm:pt>
    <dgm:pt modelId="{956E8A63-20DE-4E55-8126-4B55A9699FA7}" type="pres">
      <dgm:prSet presAssocID="{CD3DE84E-1972-49E9-823C-DAA044C1DEAB}" presName="node" presStyleLbl="node1" presStyleIdx="3" presStyleCnt="8" custScaleX="127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AF12C-7FEB-44D0-9E28-00C8BC0D5E0B}" type="pres">
      <dgm:prSet presAssocID="{24ABA795-89C8-4ABF-BB45-6ECF36811C8A}" presName="Name9" presStyleLbl="parChTrans1D2" presStyleIdx="4" presStyleCnt="8"/>
      <dgm:spPr/>
      <dgm:t>
        <a:bodyPr/>
        <a:lstStyle/>
        <a:p>
          <a:endParaRPr lang="ru-RU"/>
        </a:p>
      </dgm:t>
    </dgm:pt>
    <dgm:pt modelId="{60CCDAEB-C2F8-44AA-86F5-B6760C4119BC}" type="pres">
      <dgm:prSet presAssocID="{24ABA795-89C8-4ABF-BB45-6ECF36811C8A}" presName="connTx" presStyleLbl="parChTrans1D2" presStyleIdx="4" presStyleCnt="8"/>
      <dgm:spPr/>
      <dgm:t>
        <a:bodyPr/>
        <a:lstStyle/>
        <a:p>
          <a:endParaRPr lang="ru-RU"/>
        </a:p>
      </dgm:t>
    </dgm:pt>
    <dgm:pt modelId="{85A08B7A-DB23-4F79-A9BE-01A6C9A83270}" type="pres">
      <dgm:prSet presAssocID="{C28B8727-ED62-4748-9CEA-80B810DD957B}" presName="node" presStyleLbl="node1" presStyleIdx="4" presStyleCnt="8" custScaleX="134710" custRadScaleRad="102491" custRadScaleInc="-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536C0-85B4-4BB9-9E3D-0DA5E349593F}" type="pres">
      <dgm:prSet presAssocID="{7DC76E44-1CCF-4E65-A758-36561067F4D9}" presName="Name9" presStyleLbl="parChTrans1D2" presStyleIdx="5" presStyleCnt="8"/>
      <dgm:spPr/>
      <dgm:t>
        <a:bodyPr/>
        <a:lstStyle/>
        <a:p>
          <a:endParaRPr lang="ru-RU"/>
        </a:p>
      </dgm:t>
    </dgm:pt>
    <dgm:pt modelId="{E6C8D4F8-8410-4077-B279-0987CC0F20B6}" type="pres">
      <dgm:prSet presAssocID="{7DC76E44-1CCF-4E65-A758-36561067F4D9}" presName="connTx" presStyleLbl="parChTrans1D2" presStyleIdx="5" presStyleCnt="8"/>
      <dgm:spPr/>
      <dgm:t>
        <a:bodyPr/>
        <a:lstStyle/>
        <a:p>
          <a:endParaRPr lang="ru-RU"/>
        </a:p>
      </dgm:t>
    </dgm:pt>
    <dgm:pt modelId="{E9194E10-6C3C-4A8B-849B-14F8F53CF5C2}" type="pres">
      <dgm:prSet presAssocID="{E2187257-89AB-45B8-BAEB-1B03F0E112EB}" presName="node" presStyleLbl="node1" presStyleIdx="5" presStyleCnt="8" custScaleX="135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8AC6A-163C-4BC1-89FC-594AE4DC25E0}" type="pres">
      <dgm:prSet presAssocID="{6E78590B-315F-4A1B-946F-F7E53C43EA01}" presName="Name9" presStyleLbl="parChTrans1D2" presStyleIdx="6" presStyleCnt="8"/>
      <dgm:spPr/>
      <dgm:t>
        <a:bodyPr/>
        <a:lstStyle/>
        <a:p>
          <a:endParaRPr lang="ru-RU"/>
        </a:p>
      </dgm:t>
    </dgm:pt>
    <dgm:pt modelId="{85C95112-9A35-4D02-B37F-83F48A8E7CB2}" type="pres">
      <dgm:prSet presAssocID="{6E78590B-315F-4A1B-946F-F7E53C43EA0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B7244EA0-1781-4D51-B04A-B3212AB93321}" type="pres">
      <dgm:prSet presAssocID="{0282F05B-8CEF-4C10-9F29-FCEEAF6DF630}" presName="node" presStyleLbl="node1" presStyleIdx="6" presStyleCnt="8" custScaleX="136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E9056-1623-4E77-A6A3-98073E58793E}" type="pres">
      <dgm:prSet presAssocID="{F908FA51-569C-4E3E-8243-FA9E349FBF29}" presName="Name9" presStyleLbl="parChTrans1D2" presStyleIdx="7" presStyleCnt="8"/>
      <dgm:spPr/>
      <dgm:t>
        <a:bodyPr/>
        <a:lstStyle/>
        <a:p>
          <a:endParaRPr lang="ru-RU"/>
        </a:p>
      </dgm:t>
    </dgm:pt>
    <dgm:pt modelId="{60DBEACF-63B7-4AC7-B7C3-CF86EA33070D}" type="pres">
      <dgm:prSet presAssocID="{F908FA51-569C-4E3E-8243-FA9E349FBF29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5426FDC-DD1C-45EB-8807-4A5FFCC9ED45}" type="pres">
      <dgm:prSet presAssocID="{D7A29A0F-7ED9-42C1-A7EE-359189CAD6C2}" presName="node" presStyleLbl="node1" presStyleIdx="7" presStyleCnt="8" custScaleX="134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B9979-437D-4CE9-85D5-390D5A3A2C49}" srcId="{CD81428F-1579-43FF-A48A-70710F705F18}" destId="{E2187257-89AB-45B8-BAEB-1B03F0E112EB}" srcOrd="5" destOrd="0" parTransId="{7DC76E44-1CCF-4E65-A758-36561067F4D9}" sibTransId="{EAAABCA8-0043-4D67-9BDD-1434482B398C}"/>
    <dgm:cxn modelId="{E4C66AE7-8379-4C26-B28D-EF3CBFF1D664}" type="presOf" srcId="{7DC76E44-1CCF-4E65-A758-36561067F4D9}" destId="{E6C8D4F8-8410-4077-B279-0987CC0F20B6}" srcOrd="1" destOrd="0" presId="urn:microsoft.com/office/officeart/2005/8/layout/radial1"/>
    <dgm:cxn modelId="{39200ADE-B3C9-4BE1-881E-784CB1348282}" type="presOf" srcId="{F6EBA131-7FE5-47C9-8500-235A1DC7ABD8}" destId="{10A9597A-ADBB-419C-88BD-49BA42BD483B}" srcOrd="0" destOrd="0" presId="urn:microsoft.com/office/officeart/2005/8/layout/radial1"/>
    <dgm:cxn modelId="{1D39AD14-BEB5-4568-932C-ADB904E40A83}" srcId="{CD81428F-1579-43FF-A48A-70710F705F18}" destId="{0282F05B-8CEF-4C10-9F29-FCEEAF6DF630}" srcOrd="6" destOrd="0" parTransId="{6E78590B-315F-4A1B-946F-F7E53C43EA01}" sibTransId="{34B0A474-2FC6-42E3-9C38-2435550A1446}"/>
    <dgm:cxn modelId="{0BB99597-40B3-4E0E-983B-BB44AE1CDB40}" type="presOf" srcId="{EC6DC08D-B60A-447D-9309-227882BBB53D}" destId="{D4618917-4263-4312-98DA-32EEC094286C}" srcOrd="1" destOrd="0" presId="urn:microsoft.com/office/officeart/2005/8/layout/radial1"/>
    <dgm:cxn modelId="{1BE7E64C-357C-400A-B123-BCBA5577D55A}" type="presOf" srcId="{7DC76E44-1CCF-4E65-A758-36561067F4D9}" destId="{F59536C0-85B4-4BB9-9E3D-0DA5E349593F}" srcOrd="0" destOrd="0" presId="urn:microsoft.com/office/officeart/2005/8/layout/radial1"/>
    <dgm:cxn modelId="{47C0DA4B-8311-4A9C-9B4D-F761708C5E7E}" type="presOf" srcId="{C4D6856F-35AB-4886-A6BE-5E98894E0AAF}" destId="{7FC8D853-6394-4D59-8076-4652262E346F}" srcOrd="0" destOrd="0" presId="urn:microsoft.com/office/officeart/2005/8/layout/radial1"/>
    <dgm:cxn modelId="{945841E8-9DD4-4DB6-ABF5-C8ED32C45D3F}" type="presOf" srcId="{6E78590B-315F-4A1B-946F-F7E53C43EA01}" destId="{85C95112-9A35-4D02-B37F-83F48A8E7CB2}" srcOrd="1" destOrd="0" presId="urn:microsoft.com/office/officeart/2005/8/layout/radial1"/>
    <dgm:cxn modelId="{07344FFB-90A1-466D-A4D3-AA8BCFBE999D}" type="presOf" srcId="{0F07746D-2400-4D20-86AA-1061959A4FDA}" destId="{631C3D35-A9B2-48F1-9DCE-4151EA06B53A}" srcOrd="1" destOrd="0" presId="urn:microsoft.com/office/officeart/2005/8/layout/radial1"/>
    <dgm:cxn modelId="{ECE1221E-A906-41ED-961C-47C6B86D7BD8}" type="presOf" srcId="{6CC56E78-5D52-4714-B721-B4CB4E570FE7}" destId="{9F8D5267-EFF2-436C-8696-6F9140421F6C}" srcOrd="0" destOrd="0" presId="urn:microsoft.com/office/officeart/2005/8/layout/radial1"/>
    <dgm:cxn modelId="{75A8788C-BE02-4CE2-ACA5-ED158E9BA21A}" type="presOf" srcId="{E2187257-89AB-45B8-BAEB-1B03F0E112EB}" destId="{E9194E10-6C3C-4A8B-849B-14F8F53CF5C2}" srcOrd="0" destOrd="0" presId="urn:microsoft.com/office/officeart/2005/8/layout/radial1"/>
    <dgm:cxn modelId="{F3D2F8C4-5A8B-4619-9C96-DB8E80F05CCF}" srcId="{CD81428F-1579-43FF-A48A-70710F705F18}" destId="{F6EBA131-7FE5-47C9-8500-235A1DC7ABD8}" srcOrd="1" destOrd="0" parTransId="{6CC56E78-5D52-4714-B721-B4CB4E570FE7}" sibTransId="{656E43DA-870A-4841-9A3C-2A5436B1409F}"/>
    <dgm:cxn modelId="{3FDCBBA5-AB3E-4B05-BAEC-8D0197D52DF5}" type="presOf" srcId="{C28B8727-ED62-4748-9CEA-80B810DD957B}" destId="{85A08B7A-DB23-4F79-A9BE-01A6C9A83270}" srcOrd="0" destOrd="0" presId="urn:microsoft.com/office/officeart/2005/8/layout/radial1"/>
    <dgm:cxn modelId="{977B345D-C7F2-46BA-97DF-352CAA62B6A1}" type="presOf" srcId="{6E78590B-315F-4A1B-946F-F7E53C43EA01}" destId="{6828AC6A-163C-4BC1-89FC-594AE4DC25E0}" srcOrd="0" destOrd="0" presId="urn:microsoft.com/office/officeart/2005/8/layout/radial1"/>
    <dgm:cxn modelId="{5F926182-C82C-4623-8416-E3D371438FB2}" type="presOf" srcId="{F908FA51-569C-4E3E-8243-FA9E349FBF29}" destId="{A67E9056-1623-4E77-A6A3-98073E58793E}" srcOrd="0" destOrd="0" presId="urn:microsoft.com/office/officeart/2005/8/layout/radial1"/>
    <dgm:cxn modelId="{CB1C3C49-FFC1-43C6-828E-EC16048CA684}" type="presOf" srcId="{3531D2FC-0E0D-4541-A752-51A07BD2786E}" destId="{E4869AC2-94EA-4D61-AB6A-F48180E1B9CB}" srcOrd="0" destOrd="0" presId="urn:microsoft.com/office/officeart/2005/8/layout/radial1"/>
    <dgm:cxn modelId="{A75C5A6F-C3C9-4996-982F-FD5E3F48AA36}" srcId="{CD81428F-1579-43FF-A48A-70710F705F18}" destId="{D7A29A0F-7ED9-42C1-A7EE-359189CAD6C2}" srcOrd="7" destOrd="0" parTransId="{F908FA51-569C-4E3E-8243-FA9E349FBF29}" sibTransId="{E9248854-DBB1-4A6F-A6CE-724916DA8399}"/>
    <dgm:cxn modelId="{0761DC5F-EFC9-4886-AF91-3B5BBBD21D12}" type="presOf" srcId="{F908FA51-569C-4E3E-8243-FA9E349FBF29}" destId="{60DBEACF-63B7-4AC7-B7C3-CF86EA33070D}" srcOrd="1" destOrd="0" presId="urn:microsoft.com/office/officeart/2005/8/layout/radial1"/>
    <dgm:cxn modelId="{1C2F0717-B58C-49BD-B12D-937A2E8F8739}" srcId="{CD81428F-1579-43FF-A48A-70710F705F18}" destId="{C28B8727-ED62-4748-9CEA-80B810DD957B}" srcOrd="4" destOrd="0" parTransId="{24ABA795-89C8-4ABF-BB45-6ECF36811C8A}" sibTransId="{7124B52E-E271-497D-B90A-AF77950F0F07}"/>
    <dgm:cxn modelId="{F12D5629-BDDF-4B56-BF54-C666C12C748B}" type="presOf" srcId="{EC6DC08D-B60A-447D-9309-227882BBB53D}" destId="{A14B3E88-152F-44D7-B7E1-E3EB57B376B2}" srcOrd="0" destOrd="0" presId="urn:microsoft.com/office/officeart/2005/8/layout/radial1"/>
    <dgm:cxn modelId="{018822A7-5790-42ED-BE68-B2AF31DB382A}" type="presOf" srcId="{24ABA795-89C8-4ABF-BB45-6ECF36811C8A}" destId="{FD1AF12C-7FEB-44D0-9E28-00C8BC0D5E0B}" srcOrd="0" destOrd="0" presId="urn:microsoft.com/office/officeart/2005/8/layout/radial1"/>
    <dgm:cxn modelId="{1F22F98B-31E1-47FD-994E-5B5DE1873824}" type="presOf" srcId="{CD3DE84E-1972-49E9-823C-DAA044C1DEAB}" destId="{956E8A63-20DE-4E55-8126-4B55A9699FA7}" srcOrd="0" destOrd="0" presId="urn:microsoft.com/office/officeart/2005/8/layout/radial1"/>
    <dgm:cxn modelId="{F489ABCD-1308-47FA-B1E3-630ED8ED9598}" type="presOf" srcId="{D7A29A0F-7ED9-42C1-A7EE-359189CAD6C2}" destId="{25426FDC-DD1C-45EB-8807-4A5FFCC9ED45}" srcOrd="0" destOrd="0" presId="urn:microsoft.com/office/officeart/2005/8/layout/radial1"/>
    <dgm:cxn modelId="{A2829AF7-9E85-47F5-BDFE-FAEB72EF9F78}" type="presOf" srcId="{803A33B7-23C4-4E81-AB63-99629A75C940}" destId="{050B56E6-AD86-4B86-877D-D9634423B11F}" srcOrd="0" destOrd="0" presId="urn:microsoft.com/office/officeart/2005/8/layout/radial1"/>
    <dgm:cxn modelId="{0E0D6259-827E-4E0D-B86D-D3E0D804262A}" srcId="{CD81428F-1579-43FF-A48A-70710F705F18}" destId="{3531D2FC-0E0D-4541-A752-51A07BD2786E}" srcOrd="2" destOrd="0" parTransId="{EC6DC08D-B60A-447D-9309-227882BBB53D}" sibTransId="{36452BEE-2848-4FCD-878A-B76A4106A61B}"/>
    <dgm:cxn modelId="{4B2DED3F-BFF4-4A4D-B11B-4E48FD370F19}" type="presOf" srcId="{6CC56E78-5D52-4714-B721-B4CB4E570FE7}" destId="{C908D922-2BBB-47EE-A203-F0E60D2E0B08}" srcOrd="1" destOrd="0" presId="urn:microsoft.com/office/officeart/2005/8/layout/radial1"/>
    <dgm:cxn modelId="{1FFACAA9-395A-4A63-9941-9913EC60A732}" type="presOf" srcId="{24ABA795-89C8-4ABF-BB45-6ECF36811C8A}" destId="{60CCDAEB-C2F8-44AA-86F5-B6760C4119BC}" srcOrd="1" destOrd="0" presId="urn:microsoft.com/office/officeart/2005/8/layout/radial1"/>
    <dgm:cxn modelId="{289F92CA-607A-48D4-9FC8-3A71DFB3F61B}" srcId="{803A33B7-23C4-4E81-AB63-99629A75C940}" destId="{CF2F000D-D594-4DB6-9155-CF64A3F1A1C9}" srcOrd="1" destOrd="0" parTransId="{825115C6-B865-4F87-ABBD-BF5D36AC19AE}" sibTransId="{8D9812DD-7491-425C-99A1-BB7AF99DA933}"/>
    <dgm:cxn modelId="{ACA459EE-E4CC-48FE-994B-57D18E3A9AC9}" type="presOf" srcId="{3457AC52-1753-421E-9403-7836B1C6C97D}" destId="{E93B05D3-6667-422F-BEB7-949B1BD04686}" srcOrd="1" destOrd="0" presId="urn:microsoft.com/office/officeart/2005/8/layout/radial1"/>
    <dgm:cxn modelId="{9818F1B9-186D-490E-9B46-5607A8B22548}" srcId="{CD81428F-1579-43FF-A48A-70710F705F18}" destId="{CD3DE84E-1972-49E9-823C-DAA044C1DEAB}" srcOrd="3" destOrd="0" parTransId="{0F07746D-2400-4D20-86AA-1061959A4FDA}" sibTransId="{C0F82803-7F0C-4465-99F1-7FD8A042C928}"/>
    <dgm:cxn modelId="{EC87B26A-A0EF-40DE-8ADE-9B0594EF1973}" srcId="{803A33B7-23C4-4E81-AB63-99629A75C940}" destId="{CD81428F-1579-43FF-A48A-70710F705F18}" srcOrd="0" destOrd="0" parTransId="{5F581A2E-6772-4B7A-A281-293C089D4C12}" sibTransId="{643C6092-2FDC-46CA-9A41-1DDA9D50129E}"/>
    <dgm:cxn modelId="{5F5F8192-781C-4EDE-808A-F30EC8397CAD}" type="presOf" srcId="{0F07746D-2400-4D20-86AA-1061959A4FDA}" destId="{1303E4E4-4DA5-4817-AD73-0829D29F5563}" srcOrd="0" destOrd="0" presId="urn:microsoft.com/office/officeart/2005/8/layout/radial1"/>
    <dgm:cxn modelId="{08274965-E769-42CE-B971-DA3281705B16}" srcId="{803A33B7-23C4-4E81-AB63-99629A75C940}" destId="{C6B29991-E975-4B64-AB3D-E7BBA0C5A05A}" srcOrd="2" destOrd="0" parTransId="{EDB688DF-2D44-4E2D-A66E-B657C2CECE43}" sibTransId="{8176DC78-A8E0-4D54-BE15-14344257D503}"/>
    <dgm:cxn modelId="{CE2B3A75-7015-49BC-BB8E-E22319117B4E}" type="presOf" srcId="{3457AC52-1753-421E-9403-7836B1C6C97D}" destId="{67221985-7139-4EC3-AAA6-BE73EB12AE2A}" srcOrd="0" destOrd="0" presId="urn:microsoft.com/office/officeart/2005/8/layout/radial1"/>
    <dgm:cxn modelId="{8DDBC28E-6D02-435E-9A8F-85C52701BA7D}" srcId="{CD81428F-1579-43FF-A48A-70710F705F18}" destId="{C4D6856F-35AB-4886-A6BE-5E98894E0AAF}" srcOrd="0" destOrd="0" parTransId="{3457AC52-1753-421E-9403-7836B1C6C97D}" sibTransId="{BDC0642F-1B50-40B5-862B-6A019B652994}"/>
    <dgm:cxn modelId="{BF17256E-08B1-4009-BE28-94C1F1FCD558}" type="presOf" srcId="{CD81428F-1579-43FF-A48A-70710F705F18}" destId="{9FCE8E28-AE7A-4BC5-B9F3-BD827DECA537}" srcOrd="0" destOrd="0" presId="urn:microsoft.com/office/officeart/2005/8/layout/radial1"/>
    <dgm:cxn modelId="{4349840F-701A-4CB0-87F5-59BE5A510DA8}" type="presOf" srcId="{0282F05B-8CEF-4C10-9F29-FCEEAF6DF630}" destId="{B7244EA0-1781-4D51-B04A-B3212AB93321}" srcOrd="0" destOrd="0" presId="urn:microsoft.com/office/officeart/2005/8/layout/radial1"/>
    <dgm:cxn modelId="{CF662EFB-DDD0-4A85-A3E1-E1DA9FC25C2E}" type="presParOf" srcId="{050B56E6-AD86-4B86-877D-D9634423B11F}" destId="{9FCE8E28-AE7A-4BC5-B9F3-BD827DECA537}" srcOrd="0" destOrd="0" presId="urn:microsoft.com/office/officeart/2005/8/layout/radial1"/>
    <dgm:cxn modelId="{5777963F-5FB4-4BFB-9AEC-D5D7D470138E}" type="presParOf" srcId="{050B56E6-AD86-4B86-877D-D9634423B11F}" destId="{67221985-7139-4EC3-AAA6-BE73EB12AE2A}" srcOrd="1" destOrd="0" presId="urn:microsoft.com/office/officeart/2005/8/layout/radial1"/>
    <dgm:cxn modelId="{780539F9-CD3C-4FB7-9915-BE541152856E}" type="presParOf" srcId="{67221985-7139-4EC3-AAA6-BE73EB12AE2A}" destId="{E93B05D3-6667-422F-BEB7-949B1BD04686}" srcOrd="0" destOrd="0" presId="urn:microsoft.com/office/officeart/2005/8/layout/radial1"/>
    <dgm:cxn modelId="{0D7E39A5-EA96-4C12-A4BD-423106D2E2AB}" type="presParOf" srcId="{050B56E6-AD86-4B86-877D-D9634423B11F}" destId="{7FC8D853-6394-4D59-8076-4652262E346F}" srcOrd="2" destOrd="0" presId="urn:microsoft.com/office/officeart/2005/8/layout/radial1"/>
    <dgm:cxn modelId="{47E6C510-7B86-4186-8D97-EC154C3BDD40}" type="presParOf" srcId="{050B56E6-AD86-4B86-877D-D9634423B11F}" destId="{9F8D5267-EFF2-436C-8696-6F9140421F6C}" srcOrd="3" destOrd="0" presId="urn:microsoft.com/office/officeart/2005/8/layout/radial1"/>
    <dgm:cxn modelId="{5119AD26-C40E-46F2-B78A-4A6CFA9A201E}" type="presParOf" srcId="{9F8D5267-EFF2-436C-8696-6F9140421F6C}" destId="{C908D922-2BBB-47EE-A203-F0E60D2E0B08}" srcOrd="0" destOrd="0" presId="urn:microsoft.com/office/officeart/2005/8/layout/radial1"/>
    <dgm:cxn modelId="{D0F256D6-D39C-42C3-8AC7-3885E895F405}" type="presParOf" srcId="{050B56E6-AD86-4B86-877D-D9634423B11F}" destId="{10A9597A-ADBB-419C-88BD-49BA42BD483B}" srcOrd="4" destOrd="0" presId="urn:microsoft.com/office/officeart/2005/8/layout/radial1"/>
    <dgm:cxn modelId="{B2A1E2AF-5DD5-401A-A152-16990D3D0BE2}" type="presParOf" srcId="{050B56E6-AD86-4B86-877D-D9634423B11F}" destId="{A14B3E88-152F-44D7-B7E1-E3EB57B376B2}" srcOrd="5" destOrd="0" presId="urn:microsoft.com/office/officeart/2005/8/layout/radial1"/>
    <dgm:cxn modelId="{F5631A1D-E8D0-401E-8924-AC747440CB66}" type="presParOf" srcId="{A14B3E88-152F-44D7-B7E1-E3EB57B376B2}" destId="{D4618917-4263-4312-98DA-32EEC094286C}" srcOrd="0" destOrd="0" presId="urn:microsoft.com/office/officeart/2005/8/layout/radial1"/>
    <dgm:cxn modelId="{7112592F-D1EE-4E5B-A639-787C841C477F}" type="presParOf" srcId="{050B56E6-AD86-4B86-877D-D9634423B11F}" destId="{E4869AC2-94EA-4D61-AB6A-F48180E1B9CB}" srcOrd="6" destOrd="0" presId="urn:microsoft.com/office/officeart/2005/8/layout/radial1"/>
    <dgm:cxn modelId="{8D7FF1C5-4683-4A75-8BAB-23152FAD3755}" type="presParOf" srcId="{050B56E6-AD86-4B86-877D-D9634423B11F}" destId="{1303E4E4-4DA5-4817-AD73-0829D29F5563}" srcOrd="7" destOrd="0" presId="urn:microsoft.com/office/officeart/2005/8/layout/radial1"/>
    <dgm:cxn modelId="{BEBA6B03-07DA-47B7-8EA8-83538F54A10F}" type="presParOf" srcId="{1303E4E4-4DA5-4817-AD73-0829D29F5563}" destId="{631C3D35-A9B2-48F1-9DCE-4151EA06B53A}" srcOrd="0" destOrd="0" presId="urn:microsoft.com/office/officeart/2005/8/layout/radial1"/>
    <dgm:cxn modelId="{37854C71-49BB-4F70-8117-8F83E4A1E053}" type="presParOf" srcId="{050B56E6-AD86-4B86-877D-D9634423B11F}" destId="{956E8A63-20DE-4E55-8126-4B55A9699FA7}" srcOrd="8" destOrd="0" presId="urn:microsoft.com/office/officeart/2005/8/layout/radial1"/>
    <dgm:cxn modelId="{694D7276-9D22-46EA-93D4-D7CF5FF715BE}" type="presParOf" srcId="{050B56E6-AD86-4B86-877D-D9634423B11F}" destId="{FD1AF12C-7FEB-44D0-9E28-00C8BC0D5E0B}" srcOrd="9" destOrd="0" presId="urn:microsoft.com/office/officeart/2005/8/layout/radial1"/>
    <dgm:cxn modelId="{7E942D20-6EDA-4131-A662-B964F18E1025}" type="presParOf" srcId="{FD1AF12C-7FEB-44D0-9E28-00C8BC0D5E0B}" destId="{60CCDAEB-C2F8-44AA-86F5-B6760C4119BC}" srcOrd="0" destOrd="0" presId="urn:microsoft.com/office/officeart/2005/8/layout/radial1"/>
    <dgm:cxn modelId="{CED1CBC1-1852-41EF-AAB0-8DE99C4871F8}" type="presParOf" srcId="{050B56E6-AD86-4B86-877D-D9634423B11F}" destId="{85A08B7A-DB23-4F79-A9BE-01A6C9A83270}" srcOrd="10" destOrd="0" presId="urn:microsoft.com/office/officeart/2005/8/layout/radial1"/>
    <dgm:cxn modelId="{6B5F563E-C967-468D-8929-974C5447507A}" type="presParOf" srcId="{050B56E6-AD86-4B86-877D-D9634423B11F}" destId="{F59536C0-85B4-4BB9-9E3D-0DA5E349593F}" srcOrd="11" destOrd="0" presId="urn:microsoft.com/office/officeart/2005/8/layout/radial1"/>
    <dgm:cxn modelId="{6B802931-C497-47A4-8E09-AB46EB78F7E6}" type="presParOf" srcId="{F59536C0-85B4-4BB9-9E3D-0DA5E349593F}" destId="{E6C8D4F8-8410-4077-B279-0987CC0F20B6}" srcOrd="0" destOrd="0" presId="urn:microsoft.com/office/officeart/2005/8/layout/radial1"/>
    <dgm:cxn modelId="{749F736C-A91D-4CD6-93BD-10D383AB671A}" type="presParOf" srcId="{050B56E6-AD86-4B86-877D-D9634423B11F}" destId="{E9194E10-6C3C-4A8B-849B-14F8F53CF5C2}" srcOrd="12" destOrd="0" presId="urn:microsoft.com/office/officeart/2005/8/layout/radial1"/>
    <dgm:cxn modelId="{49138CC1-9005-4C67-AAE9-79F1EE17D6E7}" type="presParOf" srcId="{050B56E6-AD86-4B86-877D-D9634423B11F}" destId="{6828AC6A-163C-4BC1-89FC-594AE4DC25E0}" srcOrd="13" destOrd="0" presId="urn:microsoft.com/office/officeart/2005/8/layout/radial1"/>
    <dgm:cxn modelId="{7802C5BE-90E1-43B5-9891-490E4E851875}" type="presParOf" srcId="{6828AC6A-163C-4BC1-89FC-594AE4DC25E0}" destId="{85C95112-9A35-4D02-B37F-83F48A8E7CB2}" srcOrd="0" destOrd="0" presId="urn:microsoft.com/office/officeart/2005/8/layout/radial1"/>
    <dgm:cxn modelId="{C2DCB67B-5EE3-4474-9C5F-458B6F88AB17}" type="presParOf" srcId="{050B56E6-AD86-4B86-877D-D9634423B11F}" destId="{B7244EA0-1781-4D51-B04A-B3212AB93321}" srcOrd="14" destOrd="0" presId="urn:microsoft.com/office/officeart/2005/8/layout/radial1"/>
    <dgm:cxn modelId="{C0D6B654-FDB4-4135-B3CA-B8825C800741}" type="presParOf" srcId="{050B56E6-AD86-4B86-877D-D9634423B11F}" destId="{A67E9056-1623-4E77-A6A3-98073E58793E}" srcOrd="15" destOrd="0" presId="urn:microsoft.com/office/officeart/2005/8/layout/radial1"/>
    <dgm:cxn modelId="{C1A6F0F7-A26B-4D70-AF9F-F3AF72F62190}" type="presParOf" srcId="{A67E9056-1623-4E77-A6A3-98073E58793E}" destId="{60DBEACF-63B7-4AC7-B7C3-CF86EA33070D}" srcOrd="0" destOrd="0" presId="urn:microsoft.com/office/officeart/2005/8/layout/radial1"/>
    <dgm:cxn modelId="{9FB1E03A-5C4F-48FD-8382-6BE9C191D869}" type="presParOf" srcId="{050B56E6-AD86-4B86-877D-D9634423B11F}" destId="{25426FDC-DD1C-45EB-8807-4A5FFCC9ED45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E6555D-05EC-43C3-A429-18A3A26E10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960902-EA0A-48AB-88FB-A0590CDDFE12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Здоровье -сберегающие</a:t>
          </a:r>
          <a:endParaRPr lang="ru-RU" b="1" dirty="0">
            <a:solidFill>
              <a:srgbClr val="002060"/>
            </a:solidFill>
          </a:endParaRPr>
        </a:p>
      </dgm:t>
    </dgm:pt>
    <dgm:pt modelId="{834FBA00-9A06-47C6-A61B-603D81D7E248}" type="parTrans" cxnId="{B6582647-0AA3-4883-AA5A-E6E7D28DB572}">
      <dgm:prSet/>
      <dgm:spPr/>
      <dgm:t>
        <a:bodyPr/>
        <a:lstStyle/>
        <a:p>
          <a:endParaRPr lang="ru-RU"/>
        </a:p>
      </dgm:t>
    </dgm:pt>
    <dgm:pt modelId="{74B07AF6-B192-4A41-9D16-BDF30FEB9917}" type="sibTrans" cxnId="{B6582647-0AA3-4883-AA5A-E6E7D28DB572}">
      <dgm:prSet/>
      <dgm:spPr/>
      <dgm:t>
        <a:bodyPr/>
        <a:lstStyle/>
        <a:p>
          <a:endParaRPr lang="ru-RU"/>
        </a:p>
      </dgm:t>
    </dgm:pt>
    <dgm:pt modelId="{E8D0C2A6-866F-402C-9FD2-5A5FB635F470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Соблюдение гигиенических правил;</a:t>
          </a:r>
          <a:endParaRPr lang="ru-RU" sz="1200" dirty="0">
            <a:solidFill>
              <a:srgbClr val="C00000"/>
            </a:solidFill>
          </a:endParaRPr>
        </a:p>
      </dgm:t>
    </dgm:pt>
    <dgm:pt modelId="{07997EFF-98F4-4C3D-A909-90DE60A677D2}" type="parTrans" cxnId="{C9B49A37-9B6C-48DF-93DC-90BB94F5426D}">
      <dgm:prSet/>
      <dgm:spPr/>
      <dgm:t>
        <a:bodyPr/>
        <a:lstStyle/>
        <a:p>
          <a:endParaRPr lang="ru-RU"/>
        </a:p>
      </dgm:t>
    </dgm:pt>
    <dgm:pt modelId="{D7B3B805-D65F-47B5-BA9F-C4AE3C5F5AC0}" type="sibTrans" cxnId="{C9B49A37-9B6C-48DF-93DC-90BB94F5426D}">
      <dgm:prSet/>
      <dgm:spPr/>
      <dgm:t>
        <a:bodyPr/>
        <a:lstStyle/>
        <a:p>
          <a:endParaRPr lang="ru-RU"/>
        </a:p>
      </dgm:t>
    </dgm:pt>
    <dgm:pt modelId="{84D17FAD-A49B-4836-BB4B-857F4DD7BCBD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Проведение тематических часов по профилактике утомления, правильной осанки;</a:t>
          </a:r>
          <a:endParaRPr lang="ru-RU" sz="1200" dirty="0">
            <a:solidFill>
              <a:srgbClr val="C00000"/>
            </a:solidFill>
          </a:endParaRPr>
        </a:p>
      </dgm:t>
    </dgm:pt>
    <dgm:pt modelId="{4EA0E397-C5C7-44A2-9522-822327C3DA4B}" type="parTrans" cxnId="{0A1FD7D6-662B-4ABA-AE50-1473DE1942F1}">
      <dgm:prSet/>
      <dgm:spPr/>
      <dgm:t>
        <a:bodyPr/>
        <a:lstStyle/>
        <a:p>
          <a:endParaRPr lang="ru-RU"/>
        </a:p>
      </dgm:t>
    </dgm:pt>
    <dgm:pt modelId="{BFB94B5C-35DE-4F3F-BC26-665751F2C5D7}" type="sibTrans" cxnId="{0A1FD7D6-662B-4ABA-AE50-1473DE1942F1}">
      <dgm:prSet/>
      <dgm:spPr/>
      <dgm:t>
        <a:bodyPr/>
        <a:lstStyle/>
        <a:p>
          <a:endParaRPr lang="ru-RU"/>
        </a:p>
      </dgm:t>
    </dgm:pt>
    <dgm:pt modelId="{25192580-56E2-43A8-BF28-59A222F8C723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Исследовательские и проектные</a:t>
          </a:r>
          <a:r>
            <a:rPr lang="ru-RU" dirty="0" smtClean="0"/>
            <a:t> </a:t>
          </a:r>
          <a:endParaRPr lang="ru-RU" dirty="0"/>
        </a:p>
      </dgm:t>
    </dgm:pt>
    <dgm:pt modelId="{DE8DD2D0-F992-4774-83E7-BD51D45D36A3}" type="parTrans" cxnId="{95913C79-8DEF-4685-A98C-72F7ED72805D}">
      <dgm:prSet/>
      <dgm:spPr/>
      <dgm:t>
        <a:bodyPr/>
        <a:lstStyle/>
        <a:p>
          <a:endParaRPr lang="ru-RU"/>
        </a:p>
      </dgm:t>
    </dgm:pt>
    <dgm:pt modelId="{2F60DE7F-46D3-4A96-A1BF-9C3D0601C3B1}" type="sibTrans" cxnId="{95913C79-8DEF-4685-A98C-72F7ED72805D}">
      <dgm:prSet/>
      <dgm:spPr/>
      <dgm:t>
        <a:bodyPr/>
        <a:lstStyle/>
        <a:p>
          <a:endParaRPr lang="ru-RU"/>
        </a:p>
      </dgm:t>
    </dgm:pt>
    <dgm:pt modelId="{0AFAAE96-3B25-4335-9751-37162925316B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Ведение портфолио ученика;</a:t>
          </a:r>
          <a:endParaRPr lang="ru-RU" sz="1200" dirty="0">
            <a:solidFill>
              <a:srgbClr val="C00000"/>
            </a:solidFill>
          </a:endParaRPr>
        </a:p>
      </dgm:t>
    </dgm:pt>
    <dgm:pt modelId="{87592550-771C-4B13-A6BF-7BE093DB395D}" type="parTrans" cxnId="{95F1D861-00D0-4D7B-94D3-CCF512CC0E6D}">
      <dgm:prSet/>
      <dgm:spPr/>
      <dgm:t>
        <a:bodyPr/>
        <a:lstStyle/>
        <a:p>
          <a:endParaRPr lang="ru-RU"/>
        </a:p>
      </dgm:t>
    </dgm:pt>
    <dgm:pt modelId="{85B61256-9FDA-4A15-93F1-AD57F7C3EDBC}" type="sibTrans" cxnId="{95F1D861-00D0-4D7B-94D3-CCF512CC0E6D}">
      <dgm:prSet/>
      <dgm:spPr/>
      <dgm:t>
        <a:bodyPr/>
        <a:lstStyle/>
        <a:p>
          <a:endParaRPr lang="ru-RU"/>
        </a:p>
      </dgm:t>
    </dgm:pt>
    <dgm:pt modelId="{C60785B2-62EE-4D21-BE11-CCA9E4825C35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Включение детей и родителей в проектную деятельность;</a:t>
          </a:r>
          <a:endParaRPr lang="ru-RU" sz="1200" dirty="0">
            <a:solidFill>
              <a:srgbClr val="C00000"/>
            </a:solidFill>
          </a:endParaRPr>
        </a:p>
      </dgm:t>
    </dgm:pt>
    <dgm:pt modelId="{A79AED0D-9539-41F1-9850-D2BDE589C06D}" type="parTrans" cxnId="{4E05DFE6-CDC1-44BC-85B2-0BB8B4B9C616}">
      <dgm:prSet/>
      <dgm:spPr/>
      <dgm:t>
        <a:bodyPr/>
        <a:lstStyle/>
        <a:p>
          <a:endParaRPr lang="ru-RU"/>
        </a:p>
      </dgm:t>
    </dgm:pt>
    <dgm:pt modelId="{752FAD04-C0B2-4A80-9E76-C7A25FF02714}" type="sibTrans" cxnId="{4E05DFE6-CDC1-44BC-85B2-0BB8B4B9C616}">
      <dgm:prSet/>
      <dgm:spPr/>
      <dgm:t>
        <a:bodyPr/>
        <a:lstStyle/>
        <a:p>
          <a:endParaRPr lang="ru-RU"/>
        </a:p>
      </dgm:t>
    </dgm:pt>
    <dgm:pt modelId="{7E9E47D0-08DC-403D-A24E-8319DBC60B35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ИКТ </a:t>
          </a:r>
        </a:p>
        <a:p>
          <a:r>
            <a:rPr lang="ru-RU" b="1" dirty="0" smtClean="0">
              <a:solidFill>
                <a:srgbClr val="002060"/>
              </a:solidFill>
            </a:rPr>
            <a:t>технологии</a:t>
          </a:r>
          <a:endParaRPr lang="ru-RU" b="1" dirty="0">
            <a:solidFill>
              <a:srgbClr val="002060"/>
            </a:solidFill>
          </a:endParaRPr>
        </a:p>
      </dgm:t>
    </dgm:pt>
    <dgm:pt modelId="{264F0D4F-8B6E-47F9-ACF8-1AEE58EEFD7F}" type="parTrans" cxnId="{5A8A3125-CADD-42BB-8634-7295958DB71B}">
      <dgm:prSet/>
      <dgm:spPr/>
      <dgm:t>
        <a:bodyPr/>
        <a:lstStyle/>
        <a:p>
          <a:endParaRPr lang="ru-RU"/>
        </a:p>
      </dgm:t>
    </dgm:pt>
    <dgm:pt modelId="{3D65D28B-1AE6-4A1D-AA47-5B550E766F24}" type="sibTrans" cxnId="{5A8A3125-CADD-42BB-8634-7295958DB71B}">
      <dgm:prSet/>
      <dgm:spPr/>
      <dgm:t>
        <a:bodyPr/>
        <a:lstStyle/>
        <a:p>
          <a:endParaRPr lang="ru-RU"/>
        </a:p>
      </dgm:t>
    </dgm:pt>
    <dgm:pt modelId="{2D6C481E-115D-4F5C-BCBA-B195A5F6C8D4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Удаётся повысить качество знаний;</a:t>
          </a:r>
          <a:endParaRPr lang="ru-RU" sz="1200" dirty="0">
            <a:solidFill>
              <a:srgbClr val="C00000"/>
            </a:solidFill>
          </a:endParaRPr>
        </a:p>
      </dgm:t>
    </dgm:pt>
    <dgm:pt modelId="{A206FAAF-29E7-49A1-AC78-FE7915A6A188}" type="parTrans" cxnId="{6A76C0CC-B8B9-49B5-A3CA-1F52750249DB}">
      <dgm:prSet/>
      <dgm:spPr/>
      <dgm:t>
        <a:bodyPr/>
        <a:lstStyle/>
        <a:p>
          <a:endParaRPr lang="ru-RU"/>
        </a:p>
      </dgm:t>
    </dgm:pt>
    <dgm:pt modelId="{25DCBD0F-1CA3-4603-987E-E8913F1C5311}" type="sibTrans" cxnId="{6A76C0CC-B8B9-49B5-A3CA-1F52750249DB}">
      <dgm:prSet/>
      <dgm:spPr/>
      <dgm:t>
        <a:bodyPr/>
        <a:lstStyle/>
        <a:p>
          <a:endParaRPr lang="ru-RU"/>
        </a:p>
      </dgm:t>
    </dgm:pt>
    <dgm:pt modelId="{C81BAF10-B171-4418-8B0B-899A3BAC2096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Электронный журнал и электронные дневники помогают родителям контролировать процесс обучения и воспитания.</a:t>
          </a:r>
          <a:endParaRPr lang="ru-RU" sz="1200" dirty="0">
            <a:solidFill>
              <a:srgbClr val="C00000"/>
            </a:solidFill>
          </a:endParaRPr>
        </a:p>
      </dgm:t>
    </dgm:pt>
    <dgm:pt modelId="{5EA0E91A-30A3-47D9-B3F6-723CA8C13B0A}" type="parTrans" cxnId="{8BE658D8-00EE-4CC1-887D-84758F56AF0C}">
      <dgm:prSet/>
      <dgm:spPr/>
      <dgm:t>
        <a:bodyPr/>
        <a:lstStyle/>
        <a:p>
          <a:endParaRPr lang="ru-RU"/>
        </a:p>
      </dgm:t>
    </dgm:pt>
    <dgm:pt modelId="{36666893-E89A-4F43-B7DB-6A23BD6177BA}" type="sibTrans" cxnId="{8BE658D8-00EE-4CC1-887D-84758F56AF0C}">
      <dgm:prSet/>
      <dgm:spPr/>
      <dgm:t>
        <a:bodyPr/>
        <a:lstStyle/>
        <a:p>
          <a:endParaRPr lang="ru-RU"/>
        </a:p>
      </dgm:t>
    </dgm:pt>
    <dgm:pt modelId="{216AEB14-BD8F-402F-A71E-73CEC90F9D0F}" type="pres">
      <dgm:prSet presAssocID="{28E6555D-05EC-43C3-A429-18A3A26E10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400092-48FF-463F-AF00-195540D05B43}" type="pres">
      <dgm:prSet presAssocID="{80960902-EA0A-48AB-88FB-A0590CDDFE12}" presName="linNode" presStyleCnt="0"/>
      <dgm:spPr/>
    </dgm:pt>
    <dgm:pt modelId="{760D4B81-5339-4401-B574-59DDFA12D887}" type="pres">
      <dgm:prSet presAssocID="{80960902-EA0A-48AB-88FB-A0590CDDFE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4F756-D2D5-4100-B4A0-BDB91D1144EE}" type="pres">
      <dgm:prSet presAssocID="{80960902-EA0A-48AB-88FB-A0590CDDFE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A462C-BB5D-4AE4-A197-AFE0E9A7E3B6}" type="pres">
      <dgm:prSet presAssocID="{74B07AF6-B192-4A41-9D16-BDF30FEB9917}" presName="sp" presStyleCnt="0"/>
      <dgm:spPr/>
    </dgm:pt>
    <dgm:pt modelId="{7EA897E1-B9AE-4CB4-8690-FAF0CE98AE11}" type="pres">
      <dgm:prSet presAssocID="{25192580-56E2-43A8-BF28-59A222F8C723}" presName="linNode" presStyleCnt="0"/>
      <dgm:spPr/>
    </dgm:pt>
    <dgm:pt modelId="{13134861-8ED8-452F-884E-501DD2D1A8A4}" type="pres">
      <dgm:prSet presAssocID="{25192580-56E2-43A8-BF28-59A222F8C72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F039E-DC9C-4BDA-8FA2-C411115B1483}" type="pres">
      <dgm:prSet presAssocID="{25192580-56E2-43A8-BF28-59A222F8C72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F62EC-2B9F-421E-9120-4DD32B3D2878}" type="pres">
      <dgm:prSet presAssocID="{2F60DE7F-46D3-4A96-A1BF-9C3D0601C3B1}" presName="sp" presStyleCnt="0"/>
      <dgm:spPr/>
    </dgm:pt>
    <dgm:pt modelId="{60DCB556-E092-4FE3-8520-E205452D98F5}" type="pres">
      <dgm:prSet presAssocID="{7E9E47D0-08DC-403D-A24E-8319DBC60B35}" presName="linNode" presStyleCnt="0"/>
      <dgm:spPr/>
    </dgm:pt>
    <dgm:pt modelId="{C66E6D85-6794-4A62-B6DE-BC40EA48A8E2}" type="pres">
      <dgm:prSet presAssocID="{7E9E47D0-08DC-403D-A24E-8319DBC60B3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E9EA1-3CE5-4B38-99D9-F02E77A6847C}" type="pres">
      <dgm:prSet presAssocID="{7E9E47D0-08DC-403D-A24E-8319DBC60B35}" presName="descendantText" presStyleLbl="alignAccFollowNode1" presStyleIdx="2" presStyleCnt="3" custScaleY="12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1FD7D6-662B-4ABA-AE50-1473DE1942F1}" srcId="{80960902-EA0A-48AB-88FB-A0590CDDFE12}" destId="{84D17FAD-A49B-4836-BB4B-857F4DD7BCBD}" srcOrd="1" destOrd="0" parTransId="{4EA0E397-C5C7-44A2-9522-822327C3DA4B}" sibTransId="{BFB94B5C-35DE-4F3F-BC26-665751F2C5D7}"/>
    <dgm:cxn modelId="{34312FBC-3EBD-4CEA-8F86-1A0120F383A5}" type="presOf" srcId="{0AFAAE96-3B25-4335-9751-37162925316B}" destId="{BDFF039E-DC9C-4BDA-8FA2-C411115B1483}" srcOrd="0" destOrd="0" presId="urn:microsoft.com/office/officeart/2005/8/layout/vList5"/>
    <dgm:cxn modelId="{6A76C0CC-B8B9-49B5-A3CA-1F52750249DB}" srcId="{7E9E47D0-08DC-403D-A24E-8319DBC60B35}" destId="{2D6C481E-115D-4F5C-BCBA-B195A5F6C8D4}" srcOrd="0" destOrd="0" parTransId="{A206FAAF-29E7-49A1-AC78-FE7915A6A188}" sibTransId="{25DCBD0F-1CA3-4603-987E-E8913F1C5311}"/>
    <dgm:cxn modelId="{7D8CB4C9-AB6C-4894-8B4D-E769888FFE6F}" type="presOf" srcId="{25192580-56E2-43A8-BF28-59A222F8C723}" destId="{13134861-8ED8-452F-884E-501DD2D1A8A4}" srcOrd="0" destOrd="0" presId="urn:microsoft.com/office/officeart/2005/8/layout/vList5"/>
    <dgm:cxn modelId="{B6582647-0AA3-4883-AA5A-E6E7D28DB572}" srcId="{28E6555D-05EC-43C3-A429-18A3A26E107E}" destId="{80960902-EA0A-48AB-88FB-A0590CDDFE12}" srcOrd="0" destOrd="0" parTransId="{834FBA00-9A06-47C6-A61B-603D81D7E248}" sibTransId="{74B07AF6-B192-4A41-9D16-BDF30FEB9917}"/>
    <dgm:cxn modelId="{88E9F28C-CBF3-45D2-AB1A-34F624EBE161}" type="presOf" srcId="{2D6C481E-115D-4F5C-BCBA-B195A5F6C8D4}" destId="{A4FE9EA1-3CE5-4B38-99D9-F02E77A6847C}" srcOrd="0" destOrd="0" presId="urn:microsoft.com/office/officeart/2005/8/layout/vList5"/>
    <dgm:cxn modelId="{C9B49A37-9B6C-48DF-93DC-90BB94F5426D}" srcId="{80960902-EA0A-48AB-88FB-A0590CDDFE12}" destId="{E8D0C2A6-866F-402C-9FD2-5A5FB635F470}" srcOrd="0" destOrd="0" parTransId="{07997EFF-98F4-4C3D-A909-90DE60A677D2}" sibTransId="{D7B3B805-D65F-47B5-BA9F-C4AE3C5F5AC0}"/>
    <dgm:cxn modelId="{C6B26492-9691-420C-A823-A9119F1A0729}" type="presOf" srcId="{80960902-EA0A-48AB-88FB-A0590CDDFE12}" destId="{760D4B81-5339-4401-B574-59DDFA12D887}" srcOrd="0" destOrd="0" presId="urn:microsoft.com/office/officeart/2005/8/layout/vList5"/>
    <dgm:cxn modelId="{8BE658D8-00EE-4CC1-887D-84758F56AF0C}" srcId="{7E9E47D0-08DC-403D-A24E-8319DBC60B35}" destId="{C81BAF10-B171-4418-8B0B-899A3BAC2096}" srcOrd="1" destOrd="0" parTransId="{5EA0E91A-30A3-47D9-B3F6-723CA8C13B0A}" sibTransId="{36666893-E89A-4F43-B7DB-6A23BD6177BA}"/>
    <dgm:cxn modelId="{1D817034-DE92-48E1-BC95-BB9C80AEC2A2}" type="presOf" srcId="{28E6555D-05EC-43C3-A429-18A3A26E107E}" destId="{216AEB14-BD8F-402F-A71E-73CEC90F9D0F}" srcOrd="0" destOrd="0" presId="urn:microsoft.com/office/officeart/2005/8/layout/vList5"/>
    <dgm:cxn modelId="{5A8A3125-CADD-42BB-8634-7295958DB71B}" srcId="{28E6555D-05EC-43C3-A429-18A3A26E107E}" destId="{7E9E47D0-08DC-403D-A24E-8319DBC60B35}" srcOrd="2" destOrd="0" parTransId="{264F0D4F-8B6E-47F9-ACF8-1AEE58EEFD7F}" sibTransId="{3D65D28B-1AE6-4A1D-AA47-5B550E766F24}"/>
    <dgm:cxn modelId="{8190B9A9-9912-41E6-8208-4B2B1BC48148}" type="presOf" srcId="{E8D0C2A6-866F-402C-9FD2-5A5FB635F470}" destId="{1F04F756-D2D5-4100-B4A0-BDB91D1144EE}" srcOrd="0" destOrd="0" presId="urn:microsoft.com/office/officeart/2005/8/layout/vList5"/>
    <dgm:cxn modelId="{95913C79-8DEF-4685-A98C-72F7ED72805D}" srcId="{28E6555D-05EC-43C3-A429-18A3A26E107E}" destId="{25192580-56E2-43A8-BF28-59A222F8C723}" srcOrd="1" destOrd="0" parTransId="{DE8DD2D0-F992-4774-83E7-BD51D45D36A3}" sibTransId="{2F60DE7F-46D3-4A96-A1BF-9C3D0601C3B1}"/>
    <dgm:cxn modelId="{781740D5-E7A8-437C-B9E9-4AE7588B6CAC}" type="presOf" srcId="{C81BAF10-B171-4418-8B0B-899A3BAC2096}" destId="{A4FE9EA1-3CE5-4B38-99D9-F02E77A6847C}" srcOrd="0" destOrd="1" presId="urn:microsoft.com/office/officeart/2005/8/layout/vList5"/>
    <dgm:cxn modelId="{95F1D861-00D0-4D7B-94D3-CCF512CC0E6D}" srcId="{25192580-56E2-43A8-BF28-59A222F8C723}" destId="{0AFAAE96-3B25-4335-9751-37162925316B}" srcOrd="0" destOrd="0" parTransId="{87592550-771C-4B13-A6BF-7BE093DB395D}" sibTransId="{85B61256-9FDA-4A15-93F1-AD57F7C3EDBC}"/>
    <dgm:cxn modelId="{3FE5D867-EE5F-42F2-B9A0-0574E834683E}" type="presOf" srcId="{7E9E47D0-08DC-403D-A24E-8319DBC60B35}" destId="{C66E6D85-6794-4A62-B6DE-BC40EA48A8E2}" srcOrd="0" destOrd="0" presId="urn:microsoft.com/office/officeart/2005/8/layout/vList5"/>
    <dgm:cxn modelId="{93DD63E5-5275-4FA9-B945-76337687DBD8}" type="presOf" srcId="{84D17FAD-A49B-4836-BB4B-857F4DD7BCBD}" destId="{1F04F756-D2D5-4100-B4A0-BDB91D1144EE}" srcOrd="0" destOrd="1" presId="urn:microsoft.com/office/officeart/2005/8/layout/vList5"/>
    <dgm:cxn modelId="{4E05DFE6-CDC1-44BC-85B2-0BB8B4B9C616}" srcId="{25192580-56E2-43A8-BF28-59A222F8C723}" destId="{C60785B2-62EE-4D21-BE11-CCA9E4825C35}" srcOrd="1" destOrd="0" parTransId="{A79AED0D-9539-41F1-9850-D2BDE589C06D}" sibTransId="{752FAD04-C0B2-4A80-9E76-C7A25FF02714}"/>
    <dgm:cxn modelId="{3E858A99-E820-4503-8EAC-CD16685D9525}" type="presOf" srcId="{C60785B2-62EE-4D21-BE11-CCA9E4825C35}" destId="{BDFF039E-DC9C-4BDA-8FA2-C411115B1483}" srcOrd="0" destOrd="1" presId="urn:microsoft.com/office/officeart/2005/8/layout/vList5"/>
    <dgm:cxn modelId="{BE297719-FE02-4110-9081-1EC7340B7B6F}" type="presParOf" srcId="{216AEB14-BD8F-402F-A71E-73CEC90F9D0F}" destId="{84400092-48FF-463F-AF00-195540D05B43}" srcOrd="0" destOrd="0" presId="urn:microsoft.com/office/officeart/2005/8/layout/vList5"/>
    <dgm:cxn modelId="{26564D61-2813-4A61-AC07-E1E03E295146}" type="presParOf" srcId="{84400092-48FF-463F-AF00-195540D05B43}" destId="{760D4B81-5339-4401-B574-59DDFA12D887}" srcOrd="0" destOrd="0" presId="urn:microsoft.com/office/officeart/2005/8/layout/vList5"/>
    <dgm:cxn modelId="{AD9A8862-EE6D-48DE-9260-2AAFE3444175}" type="presParOf" srcId="{84400092-48FF-463F-AF00-195540D05B43}" destId="{1F04F756-D2D5-4100-B4A0-BDB91D1144EE}" srcOrd="1" destOrd="0" presId="urn:microsoft.com/office/officeart/2005/8/layout/vList5"/>
    <dgm:cxn modelId="{36A91251-676E-4A7A-A452-24598ECCD7EC}" type="presParOf" srcId="{216AEB14-BD8F-402F-A71E-73CEC90F9D0F}" destId="{BBEA462C-BB5D-4AE4-A197-AFE0E9A7E3B6}" srcOrd="1" destOrd="0" presId="urn:microsoft.com/office/officeart/2005/8/layout/vList5"/>
    <dgm:cxn modelId="{5F952298-6CF6-4977-B8FD-584CB0628260}" type="presParOf" srcId="{216AEB14-BD8F-402F-A71E-73CEC90F9D0F}" destId="{7EA897E1-B9AE-4CB4-8690-FAF0CE98AE11}" srcOrd="2" destOrd="0" presId="urn:microsoft.com/office/officeart/2005/8/layout/vList5"/>
    <dgm:cxn modelId="{D800CBE2-B426-48EC-A034-FBE1E2959553}" type="presParOf" srcId="{7EA897E1-B9AE-4CB4-8690-FAF0CE98AE11}" destId="{13134861-8ED8-452F-884E-501DD2D1A8A4}" srcOrd="0" destOrd="0" presId="urn:microsoft.com/office/officeart/2005/8/layout/vList5"/>
    <dgm:cxn modelId="{EB71E26D-3C1C-4F0D-BBD7-52A8C11811D9}" type="presParOf" srcId="{7EA897E1-B9AE-4CB4-8690-FAF0CE98AE11}" destId="{BDFF039E-DC9C-4BDA-8FA2-C411115B1483}" srcOrd="1" destOrd="0" presId="urn:microsoft.com/office/officeart/2005/8/layout/vList5"/>
    <dgm:cxn modelId="{8A32D6F9-AB59-43DF-8971-3760CAD921D2}" type="presParOf" srcId="{216AEB14-BD8F-402F-A71E-73CEC90F9D0F}" destId="{DB8F62EC-2B9F-421E-9120-4DD32B3D2878}" srcOrd="3" destOrd="0" presId="urn:microsoft.com/office/officeart/2005/8/layout/vList5"/>
    <dgm:cxn modelId="{9D728523-CCCF-4CE3-8127-CC44058E2A05}" type="presParOf" srcId="{216AEB14-BD8F-402F-A71E-73CEC90F9D0F}" destId="{60DCB556-E092-4FE3-8520-E205452D98F5}" srcOrd="4" destOrd="0" presId="urn:microsoft.com/office/officeart/2005/8/layout/vList5"/>
    <dgm:cxn modelId="{DD4166F1-E4B1-4EC4-833A-615B5B5D8788}" type="presParOf" srcId="{60DCB556-E092-4FE3-8520-E205452D98F5}" destId="{C66E6D85-6794-4A62-B6DE-BC40EA48A8E2}" srcOrd="0" destOrd="0" presId="urn:microsoft.com/office/officeart/2005/8/layout/vList5"/>
    <dgm:cxn modelId="{EC578095-AA61-48CC-905A-B94B49B2039A}" type="presParOf" srcId="{60DCB556-E092-4FE3-8520-E205452D98F5}" destId="{A4FE9EA1-3CE5-4B38-99D9-F02E77A684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2385DC-75BF-42D0-B62A-70AABAE42B5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32BB8E-46F8-4626-8E1A-57D3C12BEC7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Дни</a:t>
          </a:r>
        </a:p>
        <a:p>
          <a:r>
            <a:rPr lang="ru-RU" b="1" dirty="0" smtClean="0">
              <a:solidFill>
                <a:srgbClr val="00B050"/>
              </a:solidFill>
            </a:rPr>
            <a:t>открытых </a:t>
          </a:r>
        </a:p>
        <a:p>
          <a:r>
            <a:rPr lang="ru-RU" b="1" dirty="0" smtClean="0">
              <a:solidFill>
                <a:srgbClr val="00B050"/>
              </a:solidFill>
            </a:rPr>
            <a:t>дверей</a:t>
          </a:r>
          <a:endParaRPr lang="ru-RU" b="1" dirty="0">
            <a:solidFill>
              <a:srgbClr val="00B050"/>
            </a:solidFill>
          </a:endParaRPr>
        </a:p>
      </dgm:t>
    </dgm:pt>
    <dgm:pt modelId="{57AA4988-2ABB-401B-A096-896FEB8CE3DE}" type="parTrans" cxnId="{E6A1FE82-E704-49A1-B84E-F627BBDBD365}">
      <dgm:prSet/>
      <dgm:spPr/>
      <dgm:t>
        <a:bodyPr/>
        <a:lstStyle/>
        <a:p>
          <a:endParaRPr lang="ru-RU"/>
        </a:p>
      </dgm:t>
    </dgm:pt>
    <dgm:pt modelId="{DD79379F-899A-49BA-AF06-37F68CA9E958}" type="sibTrans" cxnId="{E6A1FE82-E704-49A1-B84E-F627BBDBD365}">
      <dgm:prSet/>
      <dgm:spPr/>
      <dgm:t>
        <a:bodyPr/>
        <a:lstStyle/>
        <a:p>
          <a:endParaRPr lang="ru-RU"/>
        </a:p>
      </dgm:t>
    </dgm:pt>
    <dgm:pt modelId="{99EE855D-631B-4C16-963E-BD1AAE3D89D0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Классные родительские собрания</a:t>
          </a:r>
          <a:endParaRPr lang="ru-RU" b="1" dirty="0">
            <a:solidFill>
              <a:srgbClr val="00B050"/>
            </a:solidFill>
          </a:endParaRPr>
        </a:p>
      </dgm:t>
    </dgm:pt>
    <dgm:pt modelId="{B7554221-9E54-4769-94E5-3CEB42BAD479}" type="parTrans" cxnId="{8029EB79-B636-4496-9674-470FC12F03C9}">
      <dgm:prSet/>
      <dgm:spPr/>
      <dgm:t>
        <a:bodyPr/>
        <a:lstStyle/>
        <a:p>
          <a:endParaRPr lang="ru-RU"/>
        </a:p>
      </dgm:t>
    </dgm:pt>
    <dgm:pt modelId="{7A6F43E7-8DF1-4CAC-ADE1-C2034DAE2DCF}" type="sibTrans" cxnId="{8029EB79-B636-4496-9674-470FC12F03C9}">
      <dgm:prSet/>
      <dgm:spPr/>
      <dgm:t>
        <a:bodyPr/>
        <a:lstStyle/>
        <a:p>
          <a:endParaRPr lang="ru-RU"/>
        </a:p>
      </dgm:t>
    </dgm:pt>
    <dgm:pt modelId="{0576529D-3041-495A-B5C9-F56BECBB821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Деятельность родительского комитета</a:t>
          </a:r>
          <a:endParaRPr lang="ru-RU" b="1" dirty="0">
            <a:solidFill>
              <a:srgbClr val="00B050"/>
            </a:solidFill>
          </a:endParaRPr>
        </a:p>
      </dgm:t>
    </dgm:pt>
    <dgm:pt modelId="{05F701D3-A2ED-41D0-B2B9-C495C227CAC6}" type="parTrans" cxnId="{E8B7E968-D810-47AF-9955-2A2FA26DF424}">
      <dgm:prSet/>
      <dgm:spPr/>
      <dgm:t>
        <a:bodyPr/>
        <a:lstStyle/>
        <a:p>
          <a:endParaRPr lang="ru-RU"/>
        </a:p>
      </dgm:t>
    </dgm:pt>
    <dgm:pt modelId="{92CC757E-F9E3-4E53-A010-56405043F525}" type="sibTrans" cxnId="{E8B7E968-D810-47AF-9955-2A2FA26DF424}">
      <dgm:prSet/>
      <dgm:spPr/>
      <dgm:t>
        <a:bodyPr/>
        <a:lstStyle/>
        <a:p>
          <a:endParaRPr lang="ru-RU"/>
        </a:p>
      </dgm:t>
    </dgm:pt>
    <dgm:pt modelId="{FB48566A-2143-4FF2-9FF4-48371FEB6E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Психолого-педагогические консультации</a:t>
          </a:r>
          <a:endParaRPr lang="ru-RU" b="1" dirty="0">
            <a:solidFill>
              <a:srgbClr val="00B050"/>
            </a:solidFill>
          </a:endParaRPr>
        </a:p>
      </dgm:t>
    </dgm:pt>
    <dgm:pt modelId="{16BC09A0-201A-49E2-825B-D61289A1FA4E}" type="parTrans" cxnId="{889DA924-E107-4D27-BBE7-030FD550BD77}">
      <dgm:prSet/>
      <dgm:spPr/>
      <dgm:t>
        <a:bodyPr/>
        <a:lstStyle/>
        <a:p>
          <a:endParaRPr lang="ru-RU"/>
        </a:p>
      </dgm:t>
    </dgm:pt>
    <dgm:pt modelId="{0639088A-9EFC-4EEB-8813-31C5BED38F9E}" type="sibTrans" cxnId="{889DA924-E107-4D27-BBE7-030FD550BD77}">
      <dgm:prSet/>
      <dgm:spPr/>
      <dgm:t>
        <a:bodyPr/>
        <a:lstStyle/>
        <a:p>
          <a:endParaRPr lang="ru-RU"/>
        </a:p>
      </dgm:t>
    </dgm:pt>
    <dgm:pt modelId="{571E68EE-B5B0-42EB-BE31-B636CCEBC45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Совместная работа с родителями</a:t>
          </a:r>
          <a:endParaRPr lang="ru-RU" b="1" dirty="0">
            <a:solidFill>
              <a:srgbClr val="00B050"/>
            </a:solidFill>
          </a:endParaRPr>
        </a:p>
      </dgm:t>
    </dgm:pt>
    <dgm:pt modelId="{CA234F56-EA7A-4475-A63C-9A1CC3119220}" type="parTrans" cxnId="{C9A2F909-DD07-4241-AFF2-E103DF7D9AE9}">
      <dgm:prSet/>
      <dgm:spPr/>
      <dgm:t>
        <a:bodyPr/>
        <a:lstStyle/>
        <a:p>
          <a:endParaRPr lang="ru-RU"/>
        </a:p>
      </dgm:t>
    </dgm:pt>
    <dgm:pt modelId="{28F4415C-A333-4840-9C19-7AB443062D38}" type="sibTrans" cxnId="{C9A2F909-DD07-4241-AFF2-E103DF7D9AE9}">
      <dgm:prSet/>
      <dgm:spPr/>
      <dgm:t>
        <a:bodyPr/>
        <a:lstStyle/>
        <a:p>
          <a:endParaRPr lang="ru-RU"/>
        </a:p>
      </dgm:t>
    </dgm:pt>
    <dgm:pt modelId="{FD488A18-4D36-4059-8941-139A2B38DC4B}" type="pres">
      <dgm:prSet presAssocID="{F72385DC-75BF-42D0-B62A-70AABAE42B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B4DCE-E1AC-4EF6-9DA2-FD0BDF695385}" type="pres">
      <dgm:prSet presAssocID="{C732BB8E-46F8-4626-8E1A-57D3C12BEC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43705-5204-4AF9-BC02-204889F72E16}" type="pres">
      <dgm:prSet presAssocID="{DD79379F-899A-49BA-AF06-37F68CA9E958}" presName="sibTrans" presStyleCnt="0"/>
      <dgm:spPr/>
    </dgm:pt>
    <dgm:pt modelId="{7B219B5D-5E0A-4071-9E7C-00233F58161D}" type="pres">
      <dgm:prSet presAssocID="{99EE855D-631B-4C16-963E-BD1AAE3D89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55FE1-7D27-401E-BD0B-DEAC97FDF987}" type="pres">
      <dgm:prSet presAssocID="{7A6F43E7-8DF1-4CAC-ADE1-C2034DAE2DCF}" presName="sibTrans" presStyleCnt="0"/>
      <dgm:spPr/>
    </dgm:pt>
    <dgm:pt modelId="{DF5B014C-A16C-4DCC-84BE-1EF16789B65C}" type="pres">
      <dgm:prSet presAssocID="{0576529D-3041-495A-B5C9-F56BECBB82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33CE8-B3E8-41FD-BEA1-C7F247081D13}" type="pres">
      <dgm:prSet presAssocID="{92CC757E-F9E3-4E53-A010-56405043F525}" presName="sibTrans" presStyleCnt="0"/>
      <dgm:spPr/>
    </dgm:pt>
    <dgm:pt modelId="{A0B010AC-2DF3-4E16-8BA7-A183C5CE5B8F}" type="pres">
      <dgm:prSet presAssocID="{FB48566A-2143-4FF2-9FF4-48371FEB6E2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D0CCC-7998-4655-846C-B39D0F358D9D}" type="pres">
      <dgm:prSet presAssocID="{0639088A-9EFC-4EEB-8813-31C5BED38F9E}" presName="sibTrans" presStyleCnt="0"/>
      <dgm:spPr/>
    </dgm:pt>
    <dgm:pt modelId="{20CFD4B0-B4E8-496A-9EEE-F7BD83DEB644}" type="pres">
      <dgm:prSet presAssocID="{571E68EE-B5B0-42EB-BE31-B636CCEBC4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2C382-68EC-4E08-A876-F60A9304BF7C}" type="presOf" srcId="{99EE855D-631B-4C16-963E-BD1AAE3D89D0}" destId="{7B219B5D-5E0A-4071-9E7C-00233F58161D}" srcOrd="0" destOrd="0" presId="urn:microsoft.com/office/officeart/2005/8/layout/default#1"/>
    <dgm:cxn modelId="{4CF849C5-E661-4D85-8CD1-1C1F531F1BB2}" type="presOf" srcId="{571E68EE-B5B0-42EB-BE31-B636CCEBC453}" destId="{20CFD4B0-B4E8-496A-9EEE-F7BD83DEB644}" srcOrd="0" destOrd="0" presId="urn:microsoft.com/office/officeart/2005/8/layout/default#1"/>
    <dgm:cxn modelId="{9AEC0808-11B9-41F9-B743-492F5AB33529}" type="presOf" srcId="{FB48566A-2143-4FF2-9FF4-48371FEB6E25}" destId="{A0B010AC-2DF3-4E16-8BA7-A183C5CE5B8F}" srcOrd="0" destOrd="0" presId="urn:microsoft.com/office/officeart/2005/8/layout/default#1"/>
    <dgm:cxn modelId="{65D9472E-77EC-4D4C-A160-A9F0EB3AD686}" type="presOf" srcId="{0576529D-3041-495A-B5C9-F56BECBB8211}" destId="{DF5B014C-A16C-4DCC-84BE-1EF16789B65C}" srcOrd="0" destOrd="0" presId="urn:microsoft.com/office/officeart/2005/8/layout/default#1"/>
    <dgm:cxn modelId="{D8A7E290-C5FC-45C6-B361-90AF5F7EC1ED}" type="presOf" srcId="{F72385DC-75BF-42D0-B62A-70AABAE42B5B}" destId="{FD488A18-4D36-4059-8941-139A2B38DC4B}" srcOrd="0" destOrd="0" presId="urn:microsoft.com/office/officeart/2005/8/layout/default#1"/>
    <dgm:cxn modelId="{889DA924-E107-4D27-BBE7-030FD550BD77}" srcId="{F72385DC-75BF-42D0-B62A-70AABAE42B5B}" destId="{FB48566A-2143-4FF2-9FF4-48371FEB6E25}" srcOrd="3" destOrd="0" parTransId="{16BC09A0-201A-49E2-825B-D61289A1FA4E}" sibTransId="{0639088A-9EFC-4EEB-8813-31C5BED38F9E}"/>
    <dgm:cxn modelId="{C9A2F909-DD07-4241-AFF2-E103DF7D9AE9}" srcId="{F72385DC-75BF-42D0-B62A-70AABAE42B5B}" destId="{571E68EE-B5B0-42EB-BE31-B636CCEBC453}" srcOrd="4" destOrd="0" parTransId="{CA234F56-EA7A-4475-A63C-9A1CC3119220}" sibTransId="{28F4415C-A333-4840-9C19-7AB443062D38}"/>
    <dgm:cxn modelId="{E6A1FE82-E704-49A1-B84E-F627BBDBD365}" srcId="{F72385DC-75BF-42D0-B62A-70AABAE42B5B}" destId="{C732BB8E-46F8-4626-8E1A-57D3C12BEC7D}" srcOrd="0" destOrd="0" parTransId="{57AA4988-2ABB-401B-A096-896FEB8CE3DE}" sibTransId="{DD79379F-899A-49BA-AF06-37F68CA9E958}"/>
    <dgm:cxn modelId="{E8B7E968-D810-47AF-9955-2A2FA26DF424}" srcId="{F72385DC-75BF-42D0-B62A-70AABAE42B5B}" destId="{0576529D-3041-495A-B5C9-F56BECBB8211}" srcOrd="2" destOrd="0" parTransId="{05F701D3-A2ED-41D0-B2B9-C495C227CAC6}" sibTransId="{92CC757E-F9E3-4E53-A010-56405043F525}"/>
    <dgm:cxn modelId="{B507D64C-3881-438B-8AB3-3D9AE03586D7}" type="presOf" srcId="{C732BB8E-46F8-4626-8E1A-57D3C12BEC7D}" destId="{988B4DCE-E1AC-4EF6-9DA2-FD0BDF695385}" srcOrd="0" destOrd="0" presId="urn:microsoft.com/office/officeart/2005/8/layout/default#1"/>
    <dgm:cxn modelId="{8029EB79-B636-4496-9674-470FC12F03C9}" srcId="{F72385DC-75BF-42D0-B62A-70AABAE42B5B}" destId="{99EE855D-631B-4C16-963E-BD1AAE3D89D0}" srcOrd="1" destOrd="0" parTransId="{B7554221-9E54-4769-94E5-3CEB42BAD479}" sibTransId="{7A6F43E7-8DF1-4CAC-ADE1-C2034DAE2DCF}"/>
    <dgm:cxn modelId="{43D7A6A3-A377-4F2C-BDEC-5DAE30AEAE70}" type="presParOf" srcId="{FD488A18-4D36-4059-8941-139A2B38DC4B}" destId="{988B4DCE-E1AC-4EF6-9DA2-FD0BDF695385}" srcOrd="0" destOrd="0" presId="urn:microsoft.com/office/officeart/2005/8/layout/default#1"/>
    <dgm:cxn modelId="{9614CCB3-1A26-4EE0-9422-78304D0AE4C9}" type="presParOf" srcId="{FD488A18-4D36-4059-8941-139A2B38DC4B}" destId="{07D43705-5204-4AF9-BC02-204889F72E16}" srcOrd="1" destOrd="0" presId="urn:microsoft.com/office/officeart/2005/8/layout/default#1"/>
    <dgm:cxn modelId="{A5022144-3D4C-4269-A33D-8B7448B9F4B9}" type="presParOf" srcId="{FD488A18-4D36-4059-8941-139A2B38DC4B}" destId="{7B219B5D-5E0A-4071-9E7C-00233F58161D}" srcOrd="2" destOrd="0" presId="urn:microsoft.com/office/officeart/2005/8/layout/default#1"/>
    <dgm:cxn modelId="{BC30B6D6-9244-4B09-8AD8-37AF8A7CB7A6}" type="presParOf" srcId="{FD488A18-4D36-4059-8941-139A2B38DC4B}" destId="{B4855FE1-7D27-401E-BD0B-DEAC97FDF987}" srcOrd="3" destOrd="0" presId="urn:microsoft.com/office/officeart/2005/8/layout/default#1"/>
    <dgm:cxn modelId="{A678CA43-F99A-4C46-B8FC-AF0B6EED5ABE}" type="presParOf" srcId="{FD488A18-4D36-4059-8941-139A2B38DC4B}" destId="{DF5B014C-A16C-4DCC-84BE-1EF16789B65C}" srcOrd="4" destOrd="0" presId="urn:microsoft.com/office/officeart/2005/8/layout/default#1"/>
    <dgm:cxn modelId="{66914838-B5B5-4669-9A95-BA047A55A5E7}" type="presParOf" srcId="{FD488A18-4D36-4059-8941-139A2B38DC4B}" destId="{47133CE8-B3E8-41FD-BEA1-C7F247081D13}" srcOrd="5" destOrd="0" presId="urn:microsoft.com/office/officeart/2005/8/layout/default#1"/>
    <dgm:cxn modelId="{9494DF90-A5C6-43CF-BB40-81A0BE438149}" type="presParOf" srcId="{FD488A18-4D36-4059-8941-139A2B38DC4B}" destId="{A0B010AC-2DF3-4E16-8BA7-A183C5CE5B8F}" srcOrd="6" destOrd="0" presId="urn:microsoft.com/office/officeart/2005/8/layout/default#1"/>
    <dgm:cxn modelId="{5849B86F-4BC9-4388-9894-CF0810260B13}" type="presParOf" srcId="{FD488A18-4D36-4059-8941-139A2B38DC4B}" destId="{131D0CCC-7998-4655-846C-B39D0F358D9D}" srcOrd="7" destOrd="0" presId="urn:microsoft.com/office/officeart/2005/8/layout/default#1"/>
    <dgm:cxn modelId="{D8827E43-399D-4DDF-856D-567125BBD706}" type="presParOf" srcId="{FD488A18-4D36-4059-8941-139A2B38DC4B}" destId="{20CFD4B0-B4E8-496A-9EEE-F7BD83DEB644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E8D942-92DC-4C43-8C05-93E80D71E51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940C4C4-4984-4DAB-A073-3AC9B64FC16F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002060"/>
              </a:solidFill>
            </a:rPr>
            <a:t>Увеличение уровня личностных достижений учащихся</a:t>
          </a:r>
        </a:p>
      </dgm:t>
    </dgm:pt>
    <dgm:pt modelId="{27EF9C3E-114F-4A6C-A8F2-9003F12D44EF}" type="parTrans" cxnId="{001F5F9F-5A83-498A-A2FF-F2F81CD010EF}">
      <dgm:prSet/>
      <dgm:spPr/>
      <dgm:t>
        <a:bodyPr/>
        <a:lstStyle/>
        <a:p>
          <a:endParaRPr lang="ru-RU"/>
        </a:p>
      </dgm:t>
    </dgm:pt>
    <dgm:pt modelId="{28BB196E-8DE3-461A-84D0-4C36118EF054}" type="sibTrans" cxnId="{001F5F9F-5A83-498A-A2FF-F2F81CD010EF}">
      <dgm:prSet/>
      <dgm:spPr/>
      <dgm:t>
        <a:bodyPr/>
        <a:lstStyle/>
        <a:p>
          <a:endParaRPr lang="ru-RU" dirty="0"/>
        </a:p>
      </dgm:t>
    </dgm:pt>
    <dgm:pt modelId="{2ADF4B2E-AA34-49C2-91B5-883C64DD03B6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FF0000"/>
              </a:solidFill>
            </a:rPr>
            <a:t>Укрепление связи между участниками учебно – воспитательного процесса </a:t>
          </a:r>
        </a:p>
      </dgm:t>
    </dgm:pt>
    <dgm:pt modelId="{58918FFA-15AD-442E-A89A-1961DA56FBCA}" type="parTrans" cxnId="{5BD50597-B0F1-4DC5-B3E8-E37C06A44B03}">
      <dgm:prSet/>
      <dgm:spPr/>
      <dgm:t>
        <a:bodyPr/>
        <a:lstStyle/>
        <a:p>
          <a:endParaRPr lang="ru-RU"/>
        </a:p>
      </dgm:t>
    </dgm:pt>
    <dgm:pt modelId="{B61D7690-3BA3-4CCE-BA87-19A3DF4D5317}" type="sibTrans" cxnId="{5BD50597-B0F1-4DC5-B3E8-E37C06A44B03}">
      <dgm:prSet/>
      <dgm:spPr/>
      <dgm:t>
        <a:bodyPr/>
        <a:lstStyle/>
        <a:p>
          <a:endParaRPr lang="ru-RU" dirty="0"/>
        </a:p>
      </dgm:t>
    </dgm:pt>
    <dgm:pt modelId="{CA5BD800-7B33-4C1E-9758-13849DA4160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Реализация социальных проектов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A5390AF-AFA1-4EFD-9502-62B97E649790}" type="parTrans" cxnId="{33DA7280-5833-43DB-93C3-C3D04A7744BE}">
      <dgm:prSet/>
      <dgm:spPr/>
      <dgm:t>
        <a:bodyPr/>
        <a:lstStyle/>
        <a:p>
          <a:endParaRPr lang="ru-RU"/>
        </a:p>
      </dgm:t>
    </dgm:pt>
    <dgm:pt modelId="{9D5CB4F4-A3BF-4B32-A603-2A82DD807066}" type="sibTrans" cxnId="{33DA7280-5833-43DB-93C3-C3D04A7744BE}">
      <dgm:prSet/>
      <dgm:spPr/>
      <dgm:t>
        <a:bodyPr/>
        <a:lstStyle/>
        <a:p>
          <a:endParaRPr lang="ru-RU" dirty="0"/>
        </a:p>
      </dgm:t>
    </dgm:pt>
    <dgm:pt modelId="{FAE11DF3-D598-4B25-94F5-43622CE5B3B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5">
                  <a:lumMod val="50000"/>
                </a:schemeClr>
              </a:solidFill>
            </a:rPr>
            <a:t>Формирование «моды на здоровый образ жизни» </a:t>
          </a:r>
          <a:endParaRPr lang="ru-RU" sz="1200" dirty="0">
            <a:solidFill>
              <a:schemeClr val="accent5">
                <a:lumMod val="50000"/>
              </a:schemeClr>
            </a:solidFill>
          </a:endParaRPr>
        </a:p>
      </dgm:t>
    </dgm:pt>
    <dgm:pt modelId="{0FAF68F3-FFE2-4160-8A83-3718634EAD23}" type="parTrans" cxnId="{4CB02E22-1D52-4393-897A-EA8DC5492E16}">
      <dgm:prSet/>
      <dgm:spPr/>
      <dgm:t>
        <a:bodyPr/>
        <a:lstStyle/>
        <a:p>
          <a:endParaRPr lang="ru-RU"/>
        </a:p>
      </dgm:t>
    </dgm:pt>
    <dgm:pt modelId="{2C598BE7-AB39-4CE8-9E3C-350EEAA5ED20}" type="sibTrans" cxnId="{4CB02E22-1D52-4393-897A-EA8DC5492E16}">
      <dgm:prSet/>
      <dgm:spPr/>
      <dgm:t>
        <a:bodyPr/>
        <a:lstStyle/>
        <a:p>
          <a:endParaRPr lang="ru-RU" dirty="0"/>
        </a:p>
      </dgm:t>
    </dgm:pt>
    <dgm:pt modelId="{1745F6B6-28E6-4723-82B1-688D8E860142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accent4">
                  <a:lumMod val="50000"/>
                </a:schemeClr>
              </a:solidFill>
            </a:rPr>
            <a:t>Гражданско – патриотическое, духовное, нравственное становление  учащихся</a:t>
          </a:r>
        </a:p>
      </dgm:t>
    </dgm:pt>
    <dgm:pt modelId="{F218223F-850E-441D-ACDD-39F6A461A9EB}" type="parTrans" cxnId="{6F8350F1-8C76-4DBD-A8C5-616C7F220854}">
      <dgm:prSet/>
      <dgm:spPr/>
      <dgm:t>
        <a:bodyPr/>
        <a:lstStyle/>
        <a:p>
          <a:endParaRPr lang="ru-RU"/>
        </a:p>
      </dgm:t>
    </dgm:pt>
    <dgm:pt modelId="{697F5DCC-938B-4296-BEB3-40077969B35F}" type="sibTrans" cxnId="{6F8350F1-8C76-4DBD-A8C5-616C7F220854}">
      <dgm:prSet/>
      <dgm:spPr/>
      <dgm:t>
        <a:bodyPr/>
        <a:lstStyle/>
        <a:p>
          <a:endParaRPr lang="ru-RU" dirty="0"/>
        </a:p>
      </dgm:t>
    </dgm:pt>
    <dgm:pt modelId="{EDFE02FE-5B08-452D-81FC-352E07D04860}" type="pres">
      <dgm:prSet presAssocID="{4AE8D942-92DC-4C43-8C05-93E80D71E5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37C47-A387-42E8-A35F-6C99E247D301}" type="pres">
      <dgm:prSet presAssocID="{2940C4C4-4984-4DAB-A073-3AC9B64FC16F}" presName="node" presStyleLbl="node1" presStyleIdx="0" presStyleCnt="5" custScaleX="119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E6D18-4319-4513-8C2E-0029517294DC}" type="pres">
      <dgm:prSet presAssocID="{28BB196E-8DE3-461A-84D0-4C36118EF05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A08F5D0-1B73-43B2-95E8-E9227303D217}" type="pres">
      <dgm:prSet presAssocID="{28BB196E-8DE3-461A-84D0-4C36118EF05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7F77851-87E9-4995-B4B2-BDC4960BC05A}" type="pres">
      <dgm:prSet presAssocID="{2ADF4B2E-AA34-49C2-91B5-883C64DD03B6}" presName="node" presStyleLbl="node1" presStyleIdx="1" presStyleCnt="5" custScaleX="121975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A5AA8-EBF4-4F57-9720-39EEDBE63A6E}" type="pres">
      <dgm:prSet presAssocID="{B61D7690-3BA3-4CCE-BA87-19A3DF4D531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ACB3B65-4E33-495D-82BB-155D4A938F6D}" type="pres">
      <dgm:prSet presAssocID="{B61D7690-3BA3-4CCE-BA87-19A3DF4D531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57E73E3-7E24-4BAF-AFA7-7A5E07A0027C}" type="pres">
      <dgm:prSet presAssocID="{CA5BD800-7B33-4C1E-9758-13849DA41606}" presName="node" presStyleLbl="node1" presStyleIdx="2" presStyleCnt="5" custScaleX="119981" custScaleY="108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AA814-48FF-43FB-81F5-8C02A42D5E5B}" type="pres">
      <dgm:prSet presAssocID="{9D5CB4F4-A3BF-4B32-A603-2A82DD80706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06346B9-4690-40C0-B841-D4F8198D45AD}" type="pres">
      <dgm:prSet presAssocID="{9D5CB4F4-A3BF-4B32-A603-2A82DD80706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F5A5BBE-3AE8-4F1A-93D7-78E91590ACEF}" type="pres">
      <dgm:prSet presAssocID="{FAE11DF3-D598-4B25-94F5-43622CE5B3BA}" presName="node" presStyleLbl="node1" presStyleIdx="3" presStyleCnt="5" custScaleX="127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9D9DB-5C9D-435C-83EE-28D5F36809C1}" type="pres">
      <dgm:prSet presAssocID="{2C598BE7-AB39-4CE8-9E3C-350EEAA5ED2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3FB854D-A090-4175-88DD-9E8310A0E0FC}" type="pres">
      <dgm:prSet presAssocID="{2C598BE7-AB39-4CE8-9E3C-350EEAA5ED2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6E4BEAA-F808-4966-AF5B-D744DBA7F654}" type="pres">
      <dgm:prSet presAssocID="{1745F6B6-28E6-4723-82B1-688D8E860142}" presName="node" presStyleLbl="node1" presStyleIdx="4" presStyleCnt="5" custScaleX="137744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05A43-5933-4CCE-B9EA-D5D4A09DAB0A}" type="pres">
      <dgm:prSet presAssocID="{697F5DCC-938B-4296-BEB3-40077969B35F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C3CBC94-A2F7-4FD4-B977-826820015341}" type="pres">
      <dgm:prSet presAssocID="{697F5DCC-938B-4296-BEB3-40077969B35F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E6F0FD4-0BA6-4DC8-A95C-5D6E4C2E6991}" type="presOf" srcId="{28BB196E-8DE3-461A-84D0-4C36118EF054}" destId="{6A08F5D0-1B73-43B2-95E8-E9227303D217}" srcOrd="1" destOrd="0" presId="urn:microsoft.com/office/officeart/2005/8/layout/cycle2"/>
    <dgm:cxn modelId="{C5D3E21C-D7EC-4542-9C93-5675430E515D}" type="presOf" srcId="{9D5CB4F4-A3BF-4B32-A603-2A82DD807066}" destId="{DCAAA814-48FF-43FB-81F5-8C02A42D5E5B}" srcOrd="0" destOrd="0" presId="urn:microsoft.com/office/officeart/2005/8/layout/cycle2"/>
    <dgm:cxn modelId="{5BD50597-B0F1-4DC5-B3E8-E37C06A44B03}" srcId="{4AE8D942-92DC-4C43-8C05-93E80D71E517}" destId="{2ADF4B2E-AA34-49C2-91B5-883C64DD03B6}" srcOrd="1" destOrd="0" parTransId="{58918FFA-15AD-442E-A89A-1961DA56FBCA}" sibTransId="{B61D7690-3BA3-4CCE-BA87-19A3DF4D5317}"/>
    <dgm:cxn modelId="{DBAA16B1-3E61-4D92-81A8-31896E8E032D}" type="presOf" srcId="{4AE8D942-92DC-4C43-8C05-93E80D71E517}" destId="{EDFE02FE-5B08-452D-81FC-352E07D04860}" srcOrd="0" destOrd="0" presId="urn:microsoft.com/office/officeart/2005/8/layout/cycle2"/>
    <dgm:cxn modelId="{001F5F9F-5A83-498A-A2FF-F2F81CD010EF}" srcId="{4AE8D942-92DC-4C43-8C05-93E80D71E517}" destId="{2940C4C4-4984-4DAB-A073-3AC9B64FC16F}" srcOrd="0" destOrd="0" parTransId="{27EF9C3E-114F-4A6C-A8F2-9003F12D44EF}" sibTransId="{28BB196E-8DE3-461A-84D0-4C36118EF054}"/>
    <dgm:cxn modelId="{BBA3D31D-A2AF-4519-8F62-D0D10DED4D8B}" type="presOf" srcId="{B61D7690-3BA3-4CCE-BA87-19A3DF4D5317}" destId="{E71A5AA8-EBF4-4F57-9720-39EEDBE63A6E}" srcOrd="0" destOrd="0" presId="urn:microsoft.com/office/officeart/2005/8/layout/cycle2"/>
    <dgm:cxn modelId="{E53592FA-DE02-4E23-8B7D-625C3009CD2D}" type="presOf" srcId="{2C598BE7-AB39-4CE8-9E3C-350EEAA5ED20}" destId="{0BF9D9DB-5C9D-435C-83EE-28D5F36809C1}" srcOrd="0" destOrd="0" presId="urn:microsoft.com/office/officeart/2005/8/layout/cycle2"/>
    <dgm:cxn modelId="{239C5E20-7F99-4A88-97B0-71C4C8FADCF1}" type="presOf" srcId="{2ADF4B2E-AA34-49C2-91B5-883C64DD03B6}" destId="{67F77851-87E9-4995-B4B2-BDC4960BC05A}" srcOrd="0" destOrd="0" presId="urn:microsoft.com/office/officeart/2005/8/layout/cycle2"/>
    <dgm:cxn modelId="{A5711DFE-9229-47CB-BF67-ADCB4C9C3D70}" type="presOf" srcId="{2C598BE7-AB39-4CE8-9E3C-350EEAA5ED20}" destId="{43FB854D-A090-4175-88DD-9E8310A0E0FC}" srcOrd="1" destOrd="0" presId="urn:microsoft.com/office/officeart/2005/8/layout/cycle2"/>
    <dgm:cxn modelId="{194E8C38-64E8-4B46-9B42-13EDC0BC3AB7}" type="presOf" srcId="{B61D7690-3BA3-4CCE-BA87-19A3DF4D5317}" destId="{6ACB3B65-4E33-495D-82BB-155D4A938F6D}" srcOrd="1" destOrd="0" presId="urn:microsoft.com/office/officeart/2005/8/layout/cycle2"/>
    <dgm:cxn modelId="{6F8350F1-8C76-4DBD-A8C5-616C7F220854}" srcId="{4AE8D942-92DC-4C43-8C05-93E80D71E517}" destId="{1745F6B6-28E6-4723-82B1-688D8E860142}" srcOrd="4" destOrd="0" parTransId="{F218223F-850E-441D-ACDD-39F6A461A9EB}" sibTransId="{697F5DCC-938B-4296-BEB3-40077969B35F}"/>
    <dgm:cxn modelId="{742F7CBD-B3D5-42B6-B048-3E4C7AF856EA}" type="presOf" srcId="{1745F6B6-28E6-4723-82B1-688D8E860142}" destId="{46E4BEAA-F808-4966-AF5B-D744DBA7F654}" srcOrd="0" destOrd="0" presId="urn:microsoft.com/office/officeart/2005/8/layout/cycle2"/>
    <dgm:cxn modelId="{33DA7280-5833-43DB-93C3-C3D04A7744BE}" srcId="{4AE8D942-92DC-4C43-8C05-93E80D71E517}" destId="{CA5BD800-7B33-4C1E-9758-13849DA41606}" srcOrd="2" destOrd="0" parTransId="{7A5390AF-AFA1-4EFD-9502-62B97E649790}" sibTransId="{9D5CB4F4-A3BF-4B32-A603-2A82DD807066}"/>
    <dgm:cxn modelId="{CA44F407-7637-4013-BC09-454353D646C1}" type="presOf" srcId="{697F5DCC-938B-4296-BEB3-40077969B35F}" destId="{A8105A43-5933-4CCE-B9EA-D5D4A09DAB0A}" srcOrd="0" destOrd="0" presId="urn:microsoft.com/office/officeart/2005/8/layout/cycle2"/>
    <dgm:cxn modelId="{D2AF8117-E5DC-4CAA-960B-78D8F41088AA}" type="presOf" srcId="{CA5BD800-7B33-4C1E-9758-13849DA41606}" destId="{857E73E3-7E24-4BAF-AFA7-7A5E07A0027C}" srcOrd="0" destOrd="0" presId="urn:microsoft.com/office/officeart/2005/8/layout/cycle2"/>
    <dgm:cxn modelId="{526B1EEA-8248-4D02-8D87-65D2A5F72BE5}" type="presOf" srcId="{697F5DCC-938B-4296-BEB3-40077969B35F}" destId="{1C3CBC94-A2F7-4FD4-B977-826820015341}" srcOrd="1" destOrd="0" presId="urn:microsoft.com/office/officeart/2005/8/layout/cycle2"/>
    <dgm:cxn modelId="{D4D50F5D-5D4B-4C13-A6FD-6BB54764C455}" type="presOf" srcId="{9D5CB4F4-A3BF-4B32-A603-2A82DD807066}" destId="{706346B9-4690-40C0-B841-D4F8198D45AD}" srcOrd="1" destOrd="0" presId="urn:microsoft.com/office/officeart/2005/8/layout/cycle2"/>
    <dgm:cxn modelId="{A2CDEA79-4DD8-46C9-9AAA-CAD7CB4B5F4B}" type="presOf" srcId="{FAE11DF3-D598-4B25-94F5-43622CE5B3BA}" destId="{DF5A5BBE-3AE8-4F1A-93D7-78E91590ACEF}" srcOrd="0" destOrd="0" presId="urn:microsoft.com/office/officeart/2005/8/layout/cycle2"/>
    <dgm:cxn modelId="{6FD6A562-2AF2-40C4-B3FF-63E27FFCFFA9}" type="presOf" srcId="{2940C4C4-4984-4DAB-A073-3AC9B64FC16F}" destId="{2A037C47-A387-42E8-A35F-6C99E247D301}" srcOrd="0" destOrd="0" presId="urn:microsoft.com/office/officeart/2005/8/layout/cycle2"/>
    <dgm:cxn modelId="{4CB02E22-1D52-4393-897A-EA8DC5492E16}" srcId="{4AE8D942-92DC-4C43-8C05-93E80D71E517}" destId="{FAE11DF3-D598-4B25-94F5-43622CE5B3BA}" srcOrd="3" destOrd="0" parTransId="{0FAF68F3-FFE2-4160-8A83-3718634EAD23}" sibTransId="{2C598BE7-AB39-4CE8-9E3C-350EEAA5ED20}"/>
    <dgm:cxn modelId="{B8F38E89-00C7-4694-91B0-24A0B5DCE7E3}" type="presOf" srcId="{28BB196E-8DE3-461A-84D0-4C36118EF054}" destId="{8D3E6D18-4319-4513-8C2E-0029517294DC}" srcOrd="0" destOrd="0" presId="urn:microsoft.com/office/officeart/2005/8/layout/cycle2"/>
    <dgm:cxn modelId="{D256A37D-B8F8-4512-A5A6-4C241AA01012}" type="presParOf" srcId="{EDFE02FE-5B08-452D-81FC-352E07D04860}" destId="{2A037C47-A387-42E8-A35F-6C99E247D301}" srcOrd="0" destOrd="0" presId="urn:microsoft.com/office/officeart/2005/8/layout/cycle2"/>
    <dgm:cxn modelId="{4E671265-C5BD-4967-B57A-C1ABEFF38C1E}" type="presParOf" srcId="{EDFE02FE-5B08-452D-81FC-352E07D04860}" destId="{8D3E6D18-4319-4513-8C2E-0029517294DC}" srcOrd="1" destOrd="0" presId="urn:microsoft.com/office/officeart/2005/8/layout/cycle2"/>
    <dgm:cxn modelId="{4ED71DDF-E04A-4210-9DDA-71D09503350B}" type="presParOf" srcId="{8D3E6D18-4319-4513-8C2E-0029517294DC}" destId="{6A08F5D0-1B73-43B2-95E8-E9227303D217}" srcOrd="0" destOrd="0" presId="urn:microsoft.com/office/officeart/2005/8/layout/cycle2"/>
    <dgm:cxn modelId="{4C0F2140-0F6B-4BF5-B2EA-9A61AFDEA910}" type="presParOf" srcId="{EDFE02FE-5B08-452D-81FC-352E07D04860}" destId="{67F77851-87E9-4995-B4B2-BDC4960BC05A}" srcOrd="2" destOrd="0" presId="urn:microsoft.com/office/officeart/2005/8/layout/cycle2"/>
    <dgm:cxn modelId="{AAD13743-0BF1-492B-BF17-2CA7AD47D3FA}" type="presParOf" srcId="{EDFE02FE-5B08-452D-81FC-352E07D04860}" destId="{E71A5AA8-EBF4-4F57-9720-39EEDBE63A6E}" srcOrd="3" destOrd="0" presId="urn:microsoft.com/office/officeart/2005/8/layout/cycle2"/>
    <dgm:cxn modelId="{CB27DBDA-2782-4C87-8C88-BF4033EB82B7}" type="presParOf" srcId="{E71A5AA8-EBF4-4F57-9720-39EEDBE63A6E}" destId="{6ACB3B65-4E33-495D-82BB-155D4A938F6D}" srcOrd="0" destOrd="0" presId="urn:microsoft.com/office/officeart/2005/8/layout/cycle2"/>
    <dgm:cxn modelId="{9D1B51EE-A3A5-422B-A3EC-A81B05751C5F}" type="presParOf" srcId="{EDFE02FE-5B08-452D-81FC-352E07D04860}" destId="{857E73E3-7E24-4BAF-AFA7-7A5E07A0027C}" srcOrd="4" destOrd="0" presId="urn:microsoft.com/office/officeart/2005/8/layout/cycle2"/>
    <dgm:cxn modelId="{A04B088E-42BB-479A-8318-2E96219ED37F}" type="presParOf" srcId="{EDFE02FE-5B08-452D-81FC-352E07D04860}" destId="{DCAAA814-48FF-43FB-81F5-8C02A42D5E5B}" srcOrd="5" destOrd="0" presId="urn:microsoft.com/office/officeart/2005/8/layout/cycle2"/>
    <dgm:cxn modelId="{D80F1B30-C86E-428C-9448-D1D51BA0598F}" type="presParOf" srcId="{DCAAA814-48FF-43FB-81F5-8C02A42D5E5B}" destId="{706346B9-4690-40C0-B841-D4F8198D45AD}" srcOrd="0" destOrd="0" presId="urn:microsoft.com/office/officeart/2005/8/layout/cycle2"/>
    <dgm:cxn modelId="{B9BF8D8D-9258-4D56-A671-2B3D18A7D7FE}" type="presParOf" srcId="{EDFE02FE-5B08-452D-81FC-352E07D04860}" destId="{DF5A5BBE-3AE8-4F1A-93D7-78E91590ACEF}" srcOrd="6" destOrd="0" presId="urn:microsoft.com/office/officeart/2005/8/layout/cycle2"/>
    <dgm:cxn modelId="{5BBA6F8F-E5F0-4314-B6B6-76B1590FCEA3}" type="presParOf" srcId="{EDFE02FE-5B08-452D-81FC-352E07D04860}" destId="{0BF9D9DB-5C9D-435C-83EE-28D5F36809C1}" srcOrd="7" destOrd="0" presId="urn:microsoft.com/office/officeart/2005/8/layout/cycle2"/>
    <dgm:cxn modelId="{C210DF9F-E521-4234-9F41-6C6CF5E3EE7A}" type="presParOf" srcId="{0BF9D9DB-5C9D-435C-83EE-28D5F36809C1}" destId="{43FB854D-A090-4175-88DD-9E8310A0E0FC}" srcOrd="0" destOrd="0" presId="urn:microsoft.com/office/officeart/2005/8/layout/cycle2"/>
    <dgm:cxn modelId="{470279E6-F6DE-437F-A04D-8EED4474C2AE}" type="presParOf" srcId="{EDFE02FE-5B08-452D-81FC-352E07D04860}" destId="{46E4BEAA-F808-4966-AF5B-D744DBA7F654}" srcOrd="8" destOrd="0" presId="urn:microsoft.com/office/officeart/2005/8/layout/cycle2"/>
    <dgm:cxn modelId="{2D2544BD-1067-495F-A2FD-1B00DFC88FD3}" type="presParOf" srcId="{EDFE02FE-5B08-452D-81FC-352E07D04860}" destId="{A8105A43-5933-4CCE-B9EA-D5D4A09DAB0A}" srcOrd="9" destOrd="0" presId="urn:microsoft.com/office/officeart/2005/8/layout/cycle2"/>
    <dgm:cxn modelId="{B78F37CB-0821-4463-A1E3-B69F70F96ABF}" type="presParOf" srcId="{A8105A43-5933-4CCE-B9EA-D5D4A09DAB0A}" destId="{1C3CBC94-A2F7-4FD4-B977-82682001534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4F756-D2D5-4100-B4A0-BDB91D1144EE}">
      <dsp:nvSpPr>
        <dsp:cNvPr id="0" name=""/>
        <dsp:cNvSpPr/>
      </dsp:nvSpPr>
      <dsp:spPr>
        <a:xfrm rot="5400000">
          <a:off x="3983175" y="-1504145"/>
          <a:ext cx="945358" cy="41937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Соблюдение гигиенических правил;</a:t>
          </a:r>
          <a:endParaRPr lang="ru-RU" sz="1200" kern="1200" dirty="0">
            <a:solidFill>
              <a:srgbClr val="C0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Проведение тематических часов по профилактике утомления, правильной осанки;</a:t>
          </a:r>
          <a:endParaRPr lang="ru-RU" sz="1200" kern="1200" dirty="0">
            <a:solidFill>
              <a:srgbClr val="C00000"/>
            </a:solidFill>
          </a:endParaRPr>
        </a:p>
      </dsp:txBody>
      <dsp:txXfrm rot="-5400000">
        <a:off x="2358982" y="166197"/>
        <a:ext cx="4147596" cy="853060"/>
      </dsp:txXfrm>
    </dsp:sp>
    <dsp:sp modelId="{760D4B81-5339-4401-B574-59DDFA12D887}">
      <dsp:nvSpPr>
        <dsp:cNvPr id="0" name=""/>
        <dsp:cNvSpPr/>
      </dsp:nvSpPr>
      <dsp:spPr>
        <a:xfrm>
          <a:off x="0" y="1878"/>
          <a:ext cx="2358982" cy="1181697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Здоровье -сберегающие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57686" y="59564"/>
        <a:ext cx="2243610" cy="1066325"/>
      </dsp:txXfrm>
    </dsp:sp>
    <dsp:sp modelId="{BDFF039E-DC9C-4BDA-8FA2-C411115B1483}">
      <dsp:nvSpPr>
        <dsp:cNvPr id="0" name=""/>
        <dsp:cNvSpPr/>
      </dsp:nvSpPr>
      <dsp:spPr>
        <a:xfrm rot="5400000">
          <a:off x="3983175" y="-263363"/>
          <a:ext cx="945358" cy="41937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Ведение портфолио ученика;</a:t>
          </a:r>
          <a:endParaRPr lang="ru-RU" sz="1200" kern="1200" dirty="0">
            <a:solidFill>
              <a:srgbClr val="C0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Включение детей и родителей в проектную деятельность;</a:t>
          </a:r>
          <a:endParaRPr lang="ru-RU" sz="1200" kern="1200" dirty="0">
            <a:solidFill>
              <a:srgbClr val="C00000"/>
            </a:solidFill>
          </a:endParaRPr>
        </a:p>
      </dsp:txBody>
      <dsp:txXfrm rot="-5400000">
        <a:off x="2358982" y="1406979"/>
        <a:ext cx="4147596" cy="853060"/>
      </dsp:txXfrm>
    </dsp:sp>
    <dsp:sp modelId="{13134861-8ED8-452F-884E-501DD2D1A8A4}">
      <dsp:nvSpPr>
        <dsp:cNvPr id="0" name=""/>
        <dsp:cNvSpPr/>
      </dsp:nvSpPr>
      <dsp:spPr>
        <a:xfrm>
          <a:off x="0" y="1242660"/>
          <a:ext cx="2358982" cy="1181697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Исследовательские и проектные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57686" y="1300346"/>
        <a:ext cx="2243610" cy="1066325"/>
      </dsp:txXfrm>
    </dsp:sp>
    <dsp:sp modelId="{A4FE9EA1-3CE5-4B38-99D9-F02E77A6847C}">
      <dsp:nvSpPr>
        <dsp:cNvPr id="0" name=""/>
        <dsp:cNvSpPr/>
      </dsp:nvSpPr>
      <dsp:spPr>
        <a:xfrm rot="5400000">
          <a:off x="3857960" y="982161"/>
          <a:ext cx="1187086" cy="41896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Удаётся повысить качество знаний;</a:t>
          </a:r>
          <a:endParaRPr lang="ru-RU" sz="1200" kern="1200" dirty="0">
            <a:solidFill>
              <a:srgbClr val="C0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C00000"/>
              </a:solidFill>
            </a:rPr>
            <a:t>Электронный журнал и электронные дневники помогают родителям контролировать процесс обучения и воспитания.</a:t>
          </a:r>
          <a:endParaRPr lang="ru-RU" sz="1200" kern="1200" dirty="0">
            <a:solidFill>
              <a:srgbClr val="C00000"/>
            </a:solidFill>
          </a:endParaRPr>
        </a:p>
      </dsp:txBody>
      <dsp:txXfrm rot="-5400000">
        <a:off x="2356679" y="2541392"/>
        <a:ext cx="4131701" cy="1071188"/>
      </dsp:txXfrm>
    </dsp:sp>
    <dsp:sp modelId="{C66E6D85-6794-4A62-B6DE-BC40EA48A8E2}">
      <dsp:nvSpPr>
        <dsp:cNvPr id="0" name=""/>
        <dsp:cNvSpPr/>
      </dsp:nvSpPr>
      <dsp:spPr>
        <a:xfrm>
          <a:off x="0" y="2486137"/>
          <a:ext cx="2356678" cy="1181697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ИКТ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технологии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57686" y="2543823"/>
        <a:ext cx="2241306" cy="10663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54F31-E4E6-47DB-8B0C-233EEE31C6F8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BD21-0AF5-4597-BB63-3E066EB6881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81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7C6C31-A537-4685-8BD1-927E0655599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F291B9-5B71-42F9-9EDC-094DCC4FA8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терликовы\Desktop\фоны для презентаций\ю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402" y="274637"/>
            <a:ext cx="8300069" cy="62250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1196753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Послание Губернатора Самарской области (декабрь 2013г.)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636912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0066FF"/>
                </a:solidFill>
              </a:rPr>
              <a:t> «Воспитание является важнейшей задачей школы. Хотя, к сожалению, и сейчас можно слышать в дискуссиях, что не школа должна воспитывать, а только семья. Это было страшной ошибкой в начале 1990-х…»</a:t>
            </a:r>
          </a:p>
          <a:p>
            <a:pPr algn="r"/>
            <a:r>
              <a:rPr lang="ru-RU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					Н.И. Меркушкин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760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ЗАКОНЫ ЖИЗНИ КОЛЛЕКТИВА: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2400" cy="3902591"/>
          </a:xfrm>
        </p:spPr>
        <p:txBody>
          <a:bodyPr>
            <a:normAutofit fontScale="47500" lnSpcReduction="20000"/>
          </a:bodyPr>
          <a:lstStyle/>
          <a:p>
            <a:pPr algn="ctr"/>
            <a:endParaRPr lang="ru-RU" dirty="0" smtClean="0"/>
          </a:p>
          <a:p>
            <a:pPr lvl="0" algn="ctr"/>
            <a:r>
              <a:rPr lang="ru-RU" i="1" u="sng" dirty="0" smtClean="0">
                <a:solidFill>
                  <a:schemeClr val="bg2">
                    <a:lumMod val="10000"/>
                  </a:schemeClr>
                </a:solidFill>
              </a:rPr>
              <a:t>Закон правды: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запомни, правда нужна не только тебе, но и окружающим тебе людям. Будь правдив! </a:t>
            </a:r>
          </a:p>
          <a:p>
            <a:pPr lvl="0"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Закон добра: будь добр к ближнему, и добро вернётся к тебе! </a:t>
            </a:r>
          </a:p>
          <a:p>
            <a:pPr lvl="0" algn="ctr"/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Закон заботы: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прежде чем требовать внимания к себе, прояви его к окружающим людям. Помни об их интересах, потребностях, нуждах. </a:t>
            </a:r>
          </a:p>
          <a:p>
            <a:pPr lvl="0" algn="ctr"/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Закон любви: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любовь – одно из древнейших и уважаемых чувств, не стесняйся её. </a:t>
            </a:r>
          </a:p>
          <a:p>
            <a:pPr lvl="0" algn="ctr"/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</a:rPr>
              <a:t>Закон милосердия: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тебе сегодня хорошо, но рядом могут быть люди, у которых слёзы на глазах. Не забывай о них! </a:t>
            </a:r>
          </a:p>
          <a:p>
            <a:pPr lvl="0" algn="ctr"/>
            <a:r>
              <a:rPr lang="ru-RU" i="1" u="sng" dirty="0" smtClean="0">
                <a:solidFill>
                  <a:schemeClr val="accent5">
                    <a:lumMod val="75000"/>
                  </a:schemeClr>
                </a:solidFill>
              </a:rPr>
              <a:t>Закон памяти: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народ, забывший свою историю, умрёт. Помни о своём народе и своей истории. </a:t>
            </a:r>
          </a:p>
          <a:p>
            <a:pPr lvl="0" algn="ctr"/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Закон уважения: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хочешь, чтобы тебя уважали, уважай человеческое достоинство других. </a:t>
            </a:r>
          </a:p>
          <a:p>
            <a:pPr lvl="0" algn="ctr"/>
            <a:r>
              <a:rPr lang="ru-RU" i="1" u="sng" dirty="0" smtClean="0">
                <a:solidFill>
                  <a:schemeClr val="accent3">
                    <a:lumMod val="75000"/>
                  </a:schemeClr>
                </a:solidFill>
              </a:rPr>
              <a:t>Закон старости: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помни, старость уважается у всех народов. Будь цивилизован. </a:t>
            </a:r>
          </a:p>
          <a:p>
            <a:pPr lvl="0" algn="ctr"/>
            <a:r>
              <a:rPr lang="ru-RU" i="1" u="sng" dirty="0" smtClean="0">
                <a:solidFill>
                  <a:schemeClr val="accent6">
                    <a:lumMod val="75000"/>
                  </a:schemeClr>
                </a:solidFill>
              </a:rPr>
              <a:t>Закон свободы: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каждый человек хочет быть свободен. Отстаивая свою свободу, не забывай о свободе другого человека. </a:t>
            </a:r>
          </a:p>
          <a:p>
            <a:pPr lvl="0" algn="ctr"/>
            <a:r>
              <a:rPr lang="ru-RU" i="1" u="sng" dirty="0" smtClean="0">
                <a:solidFill>
                  <a:schemeClr val="accent5">
                    <a:lumMod val="50000"/>
                  </a:schemeClr>
                </a:solidFill>
              </a:rPr>
              <a:t>Закон смелости: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вчера ты струсил, но сегодня ты у нас в коллективе. Будь смел! </a:t>
            </a:r>
          </a:p>
          <a:p>
            <a:pPr lvl="0" algn="ctr"/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Закон чести: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вспоминай о своей физической силе только наедине с собой. Помни о своей духовной силе, долге, благородстве, достоинстве.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САМОУПРАВЛЕНИЕ В КЛАССЕ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ДИАГНОСТИКА УРОВНЯ ВОСПИТАННОСТИ УЧАЩИХСЯ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(МЕТОДИКА Н.П.КАПУСТИНА)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Мониторинг «Изучение удовлетворённости родителей и обучающихся работой образовательного учреждения»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РОДИТЕЛИ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(методика Е.Н. Степановой)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ОБУЧАЮЩИЕСЯ</a:t>
            </a:r>
          </a:p>
          <a:p>
            <a:pPr algn="ctr"/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(методика А.А. Андреева)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СОТРУДНИЧЕСТВО С ОРГАНИЗАЦИЯМИ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ОЖИДАЕМЫЕ  РЕЗУЛЬТАТЫ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304256"/>
          </a:xfrm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СПАСИБО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016223"/>
          </a:xfr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«МИР ДЕТСКОЙ ДУШИ»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Стерликовы\Desktop\SAM_51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2027606" cy="2932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3848" y="2924944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Воспитательная программа для начальных классов          </a:t>
            </a:r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Стерликова Татьяна Юрьевна</a:t>
            </a:r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ГБОУ ООШ с. Покровка Нефтегорского района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терликовы\Desktop\фоны для презентаций\016-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3"/>
            <a:ext cx="8496944" cy="63773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548680"/>
            <a:ext cx="5958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МОЁ ПЕДАГОГИЧЕСКОЕ КРЕДО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«Счастлив тот учитель, который нашёл путь к сердцу ребёнка!»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«Счастлив тот ученик, которому открыто сердце учителя!»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Стерликовы\Desktop\фоны для презентаций\016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84976" cy="6749030"/>
          </a:xfrm>
          <a:prstGeom prst="rect">
            <a:avLst/>
          </a:prstGeom>
          <a:noFill/>
        </p:spPr>
      </p:pic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043608" y="620688"/>
          <a:ext cx="676875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терликовы\Desktop\фоны для презентаций\016-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39"/>
            <a:ext cx="8856984" cy="651464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7584" y="261623"/>
            <a:ext cx="7992888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20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«МИР ДЕТСКОЙ ДУШИ»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pPr algn="r"/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«Каков ребёнок в игре,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таков во многом он будет в работе,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когда вырастет».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А.С. Макаренко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337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364502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u="sng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Цель программы</a:t>
            </a:r>
            <a:r>
              <a:rPr lang="ru-RU" sz="2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: </a:t>
            </a:r>
            <a:r>
              <a:rPr lang="ru-RU" sz="2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создание максимально благоприятных условий для раскрытия способностей каждой отдельной личности.</a:t>
            </a:r>
            <a:endParaRPr lang="ru-RU" sz="28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терликовы\Desktop\фоны для презентаций\large-56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397" y="0"/>
            <a:ext cx="9182397" cy="6913804"/>
          </a:xfrm>
          <a:prstGeom prst="rect">
            <a:avLst/>
          </a:prstGeom>
          <a:noFill/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79512" y="1268760"/>
          <a:ext cx="6264696" cy="473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332656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НАПРАВЛЕНИЯ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ВОСПИТАТЕЛЬНОЙ РАБОТЫ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терликовы\Desktop\фоны для презентаций\016-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588629" cy="5832648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2051720" y="836712"/>
          <a:ext cx="655272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260649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ИСПОЛЬЗОВАНИЕ СОВРЕМЕННЫХ ОБРАЗОВАТЕЛЬНЫХ ТЕХНОЛОГИЙ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терликовы\Desktop\фоны для презентаций\016-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74637"/>
            <a:ext cx="8782150" cy="64667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95736" y="476672"/>
            <a:ext cx="3687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РАБОТА С РОДИТЕЛЯМИ</a:t>
            </a:r>
            <a:endParaRPr lang="ru-RU" b="1" dirty="0">
              <a:solidFill>
                <a:schemeClr val="accent6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259632" y="1052736"/>
          <a:ext cx="72008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596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«МИР ДЕТСКОЙ ДУШИ»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ЗАКОНЫ ЖИЗНИ КОЛЛЕКТИВА:</vt:lpstr>
      <vt:lpstr>САМОУПРАВЛЕНИЕ В КЛАССЕ</vt:lpstr>
      <vt:lpstr>ДИАГНОСТИКА УРОВНЯ ВОСПИТАННОСТИ УЧАЩИХСЯ (МЕТОДИКА Н.П.КАПУСТИНА)</vt:lpstr>
      <vt:lpstr>  Мониторинг «Изучение удовлетворённости родителей и обучающихся работой образовательного учреждения» </vt:lpstr>
      <vt:lpstr>СОТРУДНИЧЕСТВО С ОРГАНИЗАЦИЯМИ</vt:lpstr>
      <vt:lpstr>ОЖИДАЕМЫЕ  РЕЗУЛЬТАТЫ</vt:lpstr>
      <vt:lpstr>СПАСИБО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ДЕТСКОЙ ДУШИ</dc:title>
  <dc:creator>Стерликовы</dc:creator>
  <cp:lastModifiedBy>Татьяна</cp:lastModifiedBy>
  <cp:revision>130</cp:revision>
  <dcterms:created xsi:type="dcterms:W3CDTF">2013-09-13T14:19:34Z</dcterms:created>
  <dcterms:modified xsi:type="dcterms:W3CDTF">2015-11-13T06:53:31Z</dcterms:modified>
</cp:coreProperties>
</file>